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3" r:id="rId5"/>
    <p:sldId id="1192" r:id="rId6"/>
    <p:sldId id="1194" r:id="rId7"/>
    <p:sldId id="1195" r:id="rId8"/>
    <p:sldId id="1196" r:id="rId9"/>
    <p:sldId id="1197" r:id="rId10"/>
    <p:sldId id="1198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31-05-2023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Cachupa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INGREDIENTES</a:t>
            </a:r>
            <a:r>
              <a:rPr lang="pt-PT" dirty="0"/>
              <a:t>: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Cenoura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Chouriço</a:t>
            </a:r>
          </a:p>
          <a:p>
            <a:pPr marL="285750" indent="-285750">
              <a:buFontTx/>
              <a:buChar char="-"/>
            </a:pPr>
            <a:r>
              <a:rPr lang="pt-PT" dirty="0"/>
              <a:t>Farinheira</a:t>
            </a:r>
          </a:p>
          <a:p>
            <a:pPr marL="285750" indent="-285750">
              <a:buFontTx/>
              <a:buChar char="-"/>
            </a:pPr>
            <a:r>
              <a:rPr lang="pt-PT" dirty="0"/>
              <a:t>Chouriço preto</a:t>
            </a:r>
          </a:p>
          <a:p>
            <a:pPr marL="285750" indent="-285750">
              <a:buFontTx/>
              <a:buChar char="-"/>
            </a:pPr>
            <a:r>
              <a:rPr lang="pt-PT" dirty="0"/>
              <a:t>Polpa de tomate</a:t>
            </a:r>
          </a:p>
          <a:p>
            <a:pPr marL="285750" indent="-285750">
              <a:buFontTx/>
              <a:buChar char="-"/>
            </a:pPr>
            <a:r>
              <a:rPr lang="pt-PT" dirty="0"/>
              <a:t>Alface Lombarda</a:t>
            </a:r>
          </a:p>
          <a:p>
            <a:pPr marL="285750" indent="-285750">
              <a:buFontTx/>
              <a:buChar char="-"/>
            </a:pPr>
            <a:r>
              <a:rPr lang="pt-PT" dirty="0"/>
              <a:t>Mandioca</a:t>
            </a:r>
          </a:p>
          <a:p>
            <a:pPr marL="285750" indent="-285750">
              <a:buFontTx/>
              <a:buChar char="-"/>
            </a:pPr>
            <a:r>
              <a:rPr lang="pt-PT" dirty="0"/>
              <a:t>Carnes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Pimenta preta</a:t>
            </a:r>
          </a:p>
          <a:p>
            <a:pPr marL="285750" indent="-285750">
              <a:buFontTx/>
              <a:buChar char="-"/>
            </a:pPr>
            <a:r>
              <a:rPr lang="pt-PT" dirty="0"/>
              <a:t>Cominho moídos</a:t>
            </a:r>
          </a:p>
          <a:p>
            <a:pPr marL="285750" indent="-285750">
              <a:buFontTx/>
              <a:buChar char="-"/>
            </a:pPr>
            <a:r>
              <a:rPr lang="pt-PT" dirty="0"/>
              <a:t>Folhas de 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copo de vinho branco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Azeite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DA4C8AA-5C57-4339-4B78-6928E8C0E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2" t="7943" r="17444" b="8998"/>
          <a:stretch/>
        </p:blipFill>
        <p:spPr>
          <a:xfrm>
            <a:off x="4743125" y="2427523"/>
            <a:ext cx="5121310" cy="35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17º) Passado 25 min. Está pronta a servir! Bom apetite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3F7F7AF-1877-9B89-BC06-522DF30D2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6" t="3412" r="35568" b="35614"/>
          <a:stretch/>
        </p:blipFill>
        <p:spPr>
          <a:xfrm>
            <a:off x="1262455" y="2656441"/>
            <a:ext cx="2159617" cy="25853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39ECE70-2F3C-F7B9-F10D-2F73B36CD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68" t="25191" r="35000" b="11092"/>
          <a:stretch/>
        </p:blipFill>
        <p:spPr>
          <a:xfrm>
            <a:off x="6497781" y="1982884"/>
            <a:ext cx="3588327" cy="43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Salgar a carne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Num recipiente juntar 2 chávenas de milho e uma de feijão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F548700-D73B-EA28-0CFE-6DEDCBBE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47" y="2014426"/>
            <a:ext cx="2190750" cy="1885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B956FFB-50B1-E3BD-4AA7-B15686F0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18" t="34740" r="35304" b="23421"/>
          <a:stretch/>
        </p:blipFill>
        <p:spPr>
          <a:xfrm>
            <a:off x="7806713" y="4038365"/>
            <a:ext cx="2352818" cy="18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Deixar o milho e o feijão de molho durante uma noite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No dia seguinte, lavar o milho e o feijão. Colocar ao lume  durante 20 min.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86D9943-F619-173A-BB15-353FF4ECA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27" t="28850" r="30227" b="15761"/>
          <a:stretch/>
        </p:blipFill>
        <p:spPr>
          <a:xfrm>
            <a:off x="7841673" y="1956988"/>
            <a:ext cx="2139842" cy="16850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7935771-9819-9624-93FD-77911040B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82" t="18336" r="35682" b="19782"/>
          <a:stretch/>
        </p:blipFill>
        <p:spPr>
          <a:xfrm>
            <a:off x="8016424" y="3690366"/>
            <a:ext cx="1790340" cy="21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Lavar a carne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Colocar azeite numa panela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BEE1901-DCD9-EC3B-505C-9EEB63F9F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0" t="10694" r="34203" b="22814"/>
          <a:stretch/>
        </p:blipFill>
        <p:spPr>
          <a:xfrm>
            <a:off x="8187353" y="2017001"/>
            <a:ext cx="1663228" cy="19969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885FCEF-D53C-473E-EC30-0F72C94C5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670" y="4230423"/>
            <a:ext cx="2000594" cy="19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Adicionar a carne e deixar cozinhar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8º) Após 10 minutos colocar a cebola e o alho. Misturar bem.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E851B99-9056-C4EC-AB98-598C488A4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5" t="10694" r="35584" b="25443"/>
          <a:stretch/>
        </p:blipFill>
        <p:spPr>
          <a:xfrm>
            <a:off x="8381811" y="1957241"/>
            <a:ext cx="1493397" cy="18515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80805E9C-C853-2713-C399-A44C3066F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269" y="3953424"/>
            <a:ext cx="1576552" cy="15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9º) Adicionar o chouriço, os cominhos e a pimenta preta.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10º) Colocar o louro e um pouco de polpa de tomate e deixar </a:t>
            </a:r>
          </a:p>
          <a:p>
            <a:r>
              <a:rPr lang="pt-PT" dirty="0"/>
              <a:t>        refogar durante 10 min.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33E17EB-905F-21F9-3951-B379EEAC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4" t="3411" r="35568" b="38783"/>
          <a:stretch/>
        </p:blipFill>
        <p:spPr>
          <a:xfrm>
            <a:off x="8414304" y="1908699"/>
            <a:ext cx="1397150" cy="16177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6E2BE8A-2C1A-615C-04B4-6D2AFF4C3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68" t="13518" r="35341" b="36963"/>
          <a:stretch/>
        </p:blipFill>
        <p:spPr>
          <a:xfrm>
            <a:off x="8231153" y="3705243"/>
            <a:ext cx="1580301" cy="15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11º) Colocar o resto da polpa de tomate e um copo de vinho branco.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12º) Adicionar a cenoura.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5C3AE42-AD53-029B-AFD8-157BB3215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99" t="12391" r="35682" b="29687"/>
          <a:stretch/>
        </p:blipFill>
        <p:spPr>
          <a:xfrm>
            <a:off x="8463454" y="1917956"/>
            <a:ext cx="1495120" cy="16606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CD3DCAD-D46F-9185-F9CF-624A4D3C9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5" t="15762" r="35568" b="37164"/>
          <a:stretch/>
        </p:blipFill>
        <p:spPr>
          <a:xfrm>
            <a:off x="8328542" y="3837709"/>
            <a:ext cx="1630032" cy="15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13º) Colocar o milho e o feijão passados 20 min.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14º) Colocar água até tapar a comida.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6A43DD7-9B2B-D3E9-3596-660D4CAAE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8" t="26669" r="34942" b="21340"/>
          <a:stretch/>
        </p:blipFill>
        <p:spPr>
          <a:xfrm>
            <a:off x="8382919" y="1908699"/>
            <a:ext cx="1521278" cy="15558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D26931D-C3A9-DF0A-096A-BB138700B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44" t="8886" r="35608" b="39378"/>
          <a:stretch/>
        </p:blipFill>
        <p:spPr>
          <a:xfrm>
            <a:off x="8234165" y="3543518"/>
            <a:ext cx="1751148" cy="18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15º) Colocar o repolho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16º) Após mexer adicionar os enchidos.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606DDB9-FFFE-67D7-1B20-699D17594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59" t="10693" r="37425" b="26252"/>
          <a:stretch/>
        </p:blipFill>
        <p:spPr>
          <a:xfrm>
            <a:off x="7649605" y="1890246"/>
            <a:ext cx="1460134" cy="20366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F9C9036-DBEF-8227-BB39-3D9940D49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23" t="1808" r="35114" b="27821"/>
          <a:stretch/>
        </p:blipFill>
        <p:spPr>
          <a:xfrm>
            <a:off x="5295965" y="3676425"/>
            <a:ext cx="1310403" cy="17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383</Words>
  <Application>Microsoft Office PowerPoint</Application>
  <PresentationFormat>Personalizados</PresentationFormat>
  <Paragraphs>172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d2298</cp:lastModifiedBy>
  <cp:revision>4</cp:revision>
  <dcterms:created xsi:type="dcterms:W3CDTF">2023-02-27T10:13:03Z</dcterms:created>
  <dcterms:modified xsi:type="dcterms:W3CDTF">2023-05-31T08:32:10Z</dcterms:modified>
</cp:coreProperties>
</file>