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9" r:id="rId6"/>
    <p:sldId id="1200" r:id="rId7"/>
    <p:sldId id="1197" r:id="rId8"/>
    <p:sldId id="1198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43123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“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Fataça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Telha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8125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pPr marL="285750" indent="-285750">
              <a:buFontTx/>
              <a:buChar char="-"/>
            </a:pPr>
            <a:r>
              <a:rPr lang="pt-PT" dirty="0"/>
              <a:t>2 fataças médias,</a:t>
            </a:r>
          </a:p>
          <a:p>
            <a:pPr marL="285750" indent="-285750">
              <a:buFontTx/>
              <a:buChar char="-"/>
            </a:pPr>
            <a:r>
              <a:rPr lang="pt-PT" dirty="0"/>
              <a:t>4 batatas médias,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cebolas,</a:t>
            </a:r>
          </a:p>
          <a:p>
            <a:pPr marL="285750" indent="-285750">
              <a:buFontTx/>
              <a:buChar char="-"/>
            </a:pPr>
            <a:r>
              <a:rPr lang="pt-PT" dirty="0"/>
              <a:t>3 dentes de alho,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limão,</a:t>
            </a:r>
          </a:p>
          <a:p>
            <a:pPr marL="285750" indent="-285750">
              <a:buFontTx/>
              <a:buChar char="-"/>
            </a:pPr>
            <a:r>
              <a:rPr lang="pt-PT" dirty="0"/>
              <a:t>2 folhas de louro,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Salsa,</a:t>
            </a:r>
          </a:p>
          <a:p>
            <a:pPr marL="285750" indent="-285750">
              <a:buFontTx/>
              <a:buChar char="-"/>
            </a:pPr>
            <a:r>
              <a:rPr lang="pt-PT" dirty="0"/>
              <a:t>Colorau,</a:t>
            </a:r>
          </a:p>
          <a:p>
            <a:pPr marL="285750" indent="-285750">
              <a:buFontTx/>
              <a:buChar char="-"/>
            </a:pPr>
            <a:r>
              <a:rPr lang="pt-PT" dirty="0"/>
              <a:t>Vinagre,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Azeite,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Sal,</a:t>
            </a:r>
          </a:p>
          <a:p>
            <a:pPr marL="285750" indent="-285750">
              <a:buFontTx/>
              <a:buChar char="-"/>
            </a:pPr>
            <a:r>
              <a:rPr lang="pt-PT" dirty="0"/>
              <a:t>Piripiri a gosto.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ABD533-F72C-289B-3674-E0E39D48C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1473" r="3865" b="23998"/>
          <a:stretch/>
        </p:blipFill>
        <p:spPr>
          <a:xfrm>
            <a:off x="6256775" y="2706876"/>
            <a:ext cx="3570513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Amanho da fataça</a:t>
            </a:r>
          </a:p>
          <a:p>
            <a:r>
              <a:rPr lang="pt-PT" dirty="0"/>
              <a:t>Preparam-se as duas fataças por telha (pequeno tabuleiro </a:t>
            </a:r>
          </a:p>
          <a:p>
            <a:r>
              <a:rPr lang="pt-PT" dirty="0"/>
              <a:t>retangular em cerâmica). Estas são lavadas, cortadas em postas e </a:t>
            </a:r>
          </a:p>
          <a:p>
            <a:r>
              <a:rPr lang="pt-PT" dirty="0"/>
              <a:t>colocadas na telha temperadas com sal.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Molho</a:t>
            </a:r>
          </a:p>
          <a:p>
            <a:r>
              <a:rPr lang="pt-PT" dirty="0"/>
              <a:t>Pica-se bem o ramo de salsa, a cebola e o alho. Junta-se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sal (</a:t>
            </a: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qb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 </a:t>
            </a: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colorau, o louro, o vinagre e o azeite. Coloca-se piripiri se assim o </a:t>
            </a:r>
          </a:p>
          <a:p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 o entender.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EACD1F-1D53-F8A3-3B2F-5CCF21F56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37" y="2272337"/>
            <a:ext cx="2327817" cy="12507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E865EF2-8DE1-D067-2574-54569FE8A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28190"/>
          <a:stretch/>
        </p:blipFill>
        <p:spPr>
          <a:xfrm>
            <a:off x="7689937" y="4186518"/>
            <a:ext cx="2327817" cy="13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Corte da batata</a:t>
            </a:r>
          </a:p>
          <a:p>
            <a:r>
              <a:rPr lang="pt-PT" dirty="0"/>
              <a:t>Descascam-se as batatas e cortam-se aos cubos e colocam-se sobre a </a:t>
            </a:r>
          </a:p>
          <a:p>
            <a:r>
              <a:rPr lang="pt-PT" dirty="0"/>
              <a:t>fataça.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O molho é colocado sobre a batata ao longo da telha.</a:t>
            </a:r>
          </a:p>
          <a:p>
            <a:r>
              <a:rPr lang="pt-PT" dirty="0"/>
              <a:t>As duas telhas estão quase prontas.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D026C82-693E-56D8-D57E-6FD5273F9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1584"/>
          <a:stretch/>
        </p:blipFill>
        <p:spPr>
          <a:xfrm flipH="1">
            <a:off x="7689937" y="2320331"/>
            <a:ext cx="2327817" cy="123784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EC71E6-16B3-E3C2-4759-B3D2DD32B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14339" b="3937"/>
          <a:stretch/>
        </p:blipFill>
        <p:spPr>
          <a:xfrm flipH="1">
            <a:off x="7689936" y="4122207"/>
            <a:ext cx="2327817" cy="14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As telhas são colocadas atualmente no forno elétrico, até ficarem </a:t>
            </a:r>
          </a:p>
          <a:p>
            <a:r>
              <a:rPr lang="pt-PT" dirty="0"/>
              <a:t>com tom dourado.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A fataça serve-se quente, quando se retira do forno. Colocam-se</a:t>
            </a:r>
          </a:p>
          <a:p>
            <a:r>
              <a:rPr lang="pt-PT" dirty="0"/>
              <a:t> umas rodelas de limão por cima e vai à mesa.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servida quente, acompanhada de salada de alface bem temperada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(azeite, vinagre, sal, coentros e hortelã picados), pão caseiro de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Almeirim e vinho da região (Cartaxo ou Almeirim).</a:t>
            </a:r>
          </a:p>
          <a:p>
            <a:endParaRPr lang="pt-PT" dirty="0"/>
          </a:p>
          <a:p>
            <a:r>
              <a:rPr lang="pt-PT" dirty="0"/>
              <a:t>Nesta casa, da filha da D. Júlia Maçaroca a sala de refeições bem como a </a:t>
            </a:r>
          </a:p>
          <a:p>
            <a:r>
              <a:rPr lang="pt-PT" dirty="0"/>
              <a:t>confeção do prato é junto às margens do rio Tejo.</a:t>
            </a:r>
          </a:p>
          <a:p>
            <a:endParaRPr lang="pt-PT" dirty="0"/>
          </a:p>
          <a:p>
            <a:r>
              <a:rPr lang="pt-PT" dirty="0"/>
              <a:t>Bom apetite e desfrutem da vista maravilhosa e calma do rio Tejo!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6C27CB-A8C8-A569-D90C-ACED0A41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47" y="2256013"/>
            <a:ext cx="2411998" cy="13567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956A7AF-8B11-EA61-934F-330B288A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11" y="4169299"/>
            <a:ext cx="2329870" cy="13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902000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Fotos do trabalho realizado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Marcador de Posição de Conteúdo 13">
            <a:extLst>
              <a:ext uri="{FF2B5EF4-FFF2-40B4-BE49-F238E27FC236}">
                <a16:creationId xmlns:a16="http://schemas.microsoft.com/office/drawing/2014/main" id="{6ADDB6F0-CBB3-B220-518C-40E7AD72F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4" y="1370097"/>
            <a:ext cx="3192568" cy="159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F49BE84-4AA2-EE70-2C06-CB8E19DAC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13" y="1358502"/>
            <a:ext cx="2328383" cy="174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2A9308B-86EC-FF4C-A333-4BE938D2B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85" y="1370096"/>
            <a:ext cx="2866120" cy="155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 de texto 21">
            <a:extLst>
              <a:ext uri="{FF2B5EF4-FFF2-40B4-BE49-F238E27FC236}">
                <a16:creationId xmlns:a16="http://schemas.microsoft.com/office/drawing/2014/main" id="{B2DDB6E1-3658-C7D6-3C09-90273455971B}"/>
              </a:ext>
            </a:extLst>
          </p:cNvPr>
          <p:cNvSpPr txBox="1"/>
          <p:nvPr/>
        </p:nvSpPr>
        <p:spPr>
          <a:xfrm>
            <a:off x="871087" y="3093583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1 – Atualmente a pesca no rio Tejo.</a:t>
            </a:r>
          </a:p>
        </p:txBody>
      </p:sp>
      <p:sp>
        <p:nvSpPr>
          <p:cNvPr id="12" name="Caixa de texto 21">
            <a:extLst>
              <a:ext uri="{FF2B5EF4-FFF2-40B4-BE49-F238E27FC236}">
                <a16:creationId xmlns:a16="http://schemas.microsoft.com/office/drawing/2014/main" id="{8FA9B848-A81D-D2DF-9CFC-5D28DAA25024}"/>
              </a:ext>
            </a:extLst>
          </p:cNvPr>
          <p:cNvSpPr txBox="1"/>
          <p:nvPr/>
        </p:nvSpPr>
        <p:spPr>
          <a:xfrm>
            <a:off x="4212913" y="3104789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2 – Aldeia das Caneiras, Santarém.</a:t>
            </a:r>
          </a:p>
        </p:txBody>
      </p:sp>
      <p:sp>
        <p:nvSpPr>
          <p:cNvPr id="13" name="Caixa de texto 21">
            <a:extLst>
              <a:ext uri="{FF2B5EF4-FFF2-40B4-BE49-F238E27FC236}">
                <a16:creationId xmlns:a16="http://schemas.microsoft.com/office/drawing/2014/main" id="{0476D6E8-F0C1-8280-0D26-DB1E7C42CA5E}"/>
              </a:ext>
            </a:extLst>
          </p:cNvPr>
          <p:cNvSpPr txBox="1"/>
          <p:nvPr/>
        </p:nvSpPr>
        <p:spPr>
          <a:xfrm>
            <a:off x="7155481" y="3093583"/>
            <a:ext cx="297180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3 – </a:t>
            </a:r>
            <a:r>
              <a:rPr lang="pt-PT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</a:t>
            </a: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ª Lúcia apanhar legumes na sua horta.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7F16A7F-60AF-220F-38F6-D5E1E021D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88" y="3706045"/>
            <a:ext cx="2870388" cy="143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098AC73-67A1-D815-2EFB-AC6B079C2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24" y="3706045"/>
            <a:ext cx="2870388" cy="143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ADC8B03-D3A0-F816-DFB5-41C9617D5D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81" y="3708179"/>
            <a:ext cx="2866120" cy="143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 de texto 21">
            <a:extLst>
              <a:ext uri="{FF2B5EF4-FFF2-40B4-BE49-F238E27FC236}">
                <a16:creationId xmlns:a16="http://schemas.microsoft.com/office/drawing/2014/main" id="{0C0A4473-1956-E9E5-5450-CDA00CF48B7C}"/>
              </a:ext>
            </a:extLst>
          </p:cNvPr>
          <p:cNvSpPr txBox="1"/>
          <p:nvPr/>
        </p:nvSpPr>
        <p:spPr>
          <a:xfrm>
            <a:off x="956888" y="5220301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4 – Fataça em postas.</a:t>
            </a:r>
          </a:p>
        </p:txBody>
      </p:sp>
      <p:sp>
        <p:nvSpPr>
          <p:cNvPr id="18" name="Caixa de texto 21">
            <a:extLst>
              <a:ext uri="{FF2B5EF4-FFF2-40B4-BE49-F238E27FC236}">
                <a16:creationId xmlns:a16="http://schemas.microsoft.com/office/drawing/2014/main" id="{CC67AAD5-0D8C-BA5D-7259-0CC9AE86D875}"/>
              </a:ext>
            </a:extLst>
          </p:cNvPr>
          <p:cNvSpPr txBox="1"/>
          <p:nvPr/>
        </p:nvSpPr>
        <p:spPr>
          <a:xfrm>
            <a:off x="4105808" y="5232798"/>
            <a:ext cx="282702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5 – Colocar as batatas sobre a Fataça.</a:t>
            </a:r>
          </a:p>
        </p:txBody>
      </p:sp>
      <p:sp>
        <p:nvSpPr>
          <p:cNvPr id="19" name="Caixa de texto 21">
            <a:extLst>
              <a:ext uri="{FF2B5EF4-FFF2-40B4-BE49-F238E27FC236}">
                <a16:creationId xmlns:a16="http://schemas.microsoft.com/office/drawing/2014/main" id="{B493A304-0CD6-DDDD-47E9-B8891CDBD849}"/>
              </a:ext>
            </a:extLst>
          </p:cNvPr>
          <p:cNvSpPr txBox="1"/>
          <p:nvPr/>
        </p:nvSpPr>
        <p:spPr>
          <a:xfrm>
            <a:off x="7126885" y="5220301"/>
            <a:ext cx="282702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6 – Colocar o molho sobre as batatas.</a:t>
            </a:r>
          </a:p>
        </p:txBody>
      </p:sp>
    </p:spTree>
    <p:extLst>
      <p:ext uri="{BB962C8B-B14F-4D97-AF65-F5344CB8AC3E}">
        <p14:creationId xmlns:p14="http://schemas.microsoft.com/office/powerpoint/2010/main" val="421484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902000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Fotos do trabalho realizado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9D963D-E81E-C378-3EF2-BA8761624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4" y="1334274"/>
            <a:ext cx="3028222" cy="15141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 de texto 21">
            <a:extLst>
              <a:ext uri="{FF2B5EF4-FFF2-40B4-BE49-F238E27FC236}">
                <a16:creationId xmlns:a16="http://schemas.microsoft.com/office/drawing/2014/main" id="{CFA3AB1D-EA6F-385D-5526-756204357A24}"/>
              </a:ext>
            </a:extLst>
          </p:cNvPr>
          <p:cNvSpPr txBox="1"/>
          <p:nvPr/>
        </p:nvSpPr>
        <p:spPr>
          <a:xfrm>
            <a:off x="905436" y="2896996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7 - As telhas estão compostas.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78B7298-99E0-C114-B06E-5A22EC38C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36" y="1344513"/>
            <a:ext cx="3039110" cy="151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F07105D-85C6-98B3-07B8-49F003DB5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41" y="1224498"/>
            <a:ext cx="2468879" cy="185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EACB3F3-27CD-8A75-32FE-F149BF8F7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6" y="3626042"/>
            <a:ext cx="3727858" cy="167746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ixa de texto 21">
            <a:extLst>
              <a:ext uri="{FF2B5EF4-FFF2-40B4-BE49-F238E27FC236}">
                <a16:creationId xmlns:a16="http://schemas.microsoft.com/office/drawing/2014/main" id="{E387CB7C-4404-1D18-E69C-2067DC46B70B}"/>
              </a:ext>
            </a:extLst>
          </p:cNvPr>
          <p:cNvSpPr txBox="1"/>
          <p:nvPr/>
        </p:nvSpPr>
        <p:spPr>
          <a:xfrm>
            <a:off x="7414040" y="3109380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9 – A Fataça está pronta a servir.</a:t>
            </a:r>
          </a:p>
        </p:txBody>
      </p:sp>
      <p:sp>
        <p:nvSpPr>
          <p:cNvPr id="25" name="Caixa de texto 21">
            <a:extLst>
              <a:ext uri="{FF2B5EF4-FFF2-40B4-BE49-F238E27FC236}">
                <a16:creationId xmlns:a16="http://schemas.microsoft.com/office/drawing/2014/main" id="{63A057CC-C3D3-2584-98C9-C0FA393C2BFF}"/>
              </a:ext>
            </a:extLst>
          </p:cNvPr>
          <p:cNvSpPr txBox="1"/>
          <p:nvPr/>
        </p:nvSpPr>
        <p:spPr>
          <a:xfrm>
            <a:off x="861754" y="5404163"/>
            <a:ext cx="293370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10 – A entrevista feita pelos alunos.</a:t>
            </a:r>
          </a:p>
        </p:txBody>
      </p:sp>
      <p:sp>
        <p:nvSpPr>
          <p:cNvPr id="26" name="Caixa de texto 21">
            <a:extLst>
              <a:ext uri="{FF2B5EF4-FFF2-40B4-BE49-F238E27FC236}">
                <a16:creationId xmlns:a16="http://schemas.microsoft.com/office/drawing/2014/main" id="{F1AB98B1-EC3F-F73D-7A06-7D74F42693D2}"/>
              </a:ext>
            </a:extLst>
          </p:cNvPr>
          <p:cNvSpPr txBox="1"/>
          <p:nvPr/>
        </p:nvSpPr>
        <p:spPr>
          <a:xfrm>
            <a:off x="4008011" y="2948294"/>
            <a:ext cx="293370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</a:t>
            </a:r>
            <a:r>
              <a:rPr lang="pt-P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Fataça no forno.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C54B651-E86A-3A00-9DE2-689891201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0187" y="3583822"/>
            <a:ext cx="3835859" cy="1726136"/>
          </a:xfrm>
          <a:prstGeom prst="rect">
            <a:avLst/>
          </a:prstGeom>
        </p:spPr>
      </p:pic>
      <p:sp>
        <p:nvSpPr>
          <p:cNvPr id="30" name="Caixa de texto 21">
            <a:extLst>
              <a:ext uri="{FF2B5EF4-FFF2-40B4-BE49-F238E27FC236}">
                <a16:creationId xmlns:a16="http://schemas.microsoft.com/office/drawing/2014/main" id="{C304346E-4DF5-08BD-EFC1-DADCA878D4D0}"/>
              </a:ext>
            </a:extLst>
          </p:cNvPr>
          <p:cNvSpPr txBox="1"/>
          <p:nvPr/>
        </p:nvSpPr>
        <p:spPr>
          <a:xfrm>
            <a:off x="5520922" y="5343898"/>
            <a:ext cx="293370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11 – Alunos</a:t>
            </a:r>
            <a:r>
              <a:rPr lang="pt-PT" sz="1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Professoras Eco-Escolas.</a:t>
            </a:r>
            <a:endParaRPr lang="pt-P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1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570054" y="982351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Marcador de Posição de Conteúdo 2">
            <a:extLst>
              <a:ext uri="{FF2B5EF4-FFF2-40B4-BE49-F238E27FC236}">
                <a16:creationId xmlns:a16="http://schemas.microsoft.com/office/drawing/2014/main" id="{FC6655E5-3BE6-F848-F54A-853F3DBB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7789"/>
            <a:ext cx="9291918" cy="4599174"/>
          </a:xfrm>
        </p:spPr>
        <p:txBody>
          <a:bodyPr/>
          <a:lstStyle/>
          <a:p>
            <a:pPr algn="just"/>
            <a:r>
              <a:rPr lang="pt-PT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fataça depois de amanhada e temperada de sal, leva uns golpes onde são colocadas tiras de toucinho entremeado e em seguida é barrada com um molho feito separadamente (cebola, alho, louro, colorau, azeite e malagueta). Uma vez temperada e composta, a fataça vai na telha ao lume de lenha feito no chão ou ao forno de lenha, onde é assada lentamente. No fim de pronta serve-se com batata cozida com pele e pode ser acompanhada com salada à escolha (tomate ou alface). A “ TI JULHA MAÇAROCA” foi quem cozinhou e divulgou com êxito, durante muitos anos, este prato que era servido à beira do Tejo, numa mesa corrida de madeira debaixo de uma sombra de rama de salgueiro que existia à sua porta nas Caneiras.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2F8E8E0-E895-87D9-A7AF-3E9BB1C37586}"/>
              </a:ext>
            </a:extLst>
          </p:cNvPr>
          <p:cNvSpPr txBox="1">
            <a:spLocks/>
          </p:cNvSpPr>
          <p:nvPr/>
        </p:nvSpPr>
        <p:spPr>
          <a:xfrm>
            <a:off x="2523565" y="1068153"/>
            <a:ext cx="4890247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/>
              <a:t>Receita original (receita da Ti </a:t>
            </a:r>
            <a:r>
              <a:rPr lang="pt-PT" sz="2000" b="1" dirty="0" err="1"/>
              <a:t>Júlla</a:t>
            </a:r>
            <a:r>
              <a:rPr lang="pt-PT" sz="2000" b="1" dirty="0"/>
              <a:t> Maçaroca)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C4E039-5CB3-F4A7-6365-6A9241DFF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92" y="3816056"/>
            <a:ext cx="3255010" cy="16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3118AC-4DD6-9B68-0F17-E5595C840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20" y="3805578"/>
            <a:ext cx="3268980" cy="16344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 de texto 21">
            <a:extLst>
              <a:ext uri="{FF2B5EF4-FFF2-40B4-BE49-F238E27FC236}">
                <a16:creationId xmlns:a16="http://schemas.microsoft.com/office/drawing/2014/main" id="{AFCA8E73-F932-6181-EFB1-C5E87E8ECB97}"/>
              </a:ext>
            </a:extLst>
          </p:cNvPr>
          <p:cNvSpPr txBox="1"/>
          <p:nvPr/>
        </p:nvSpPr>
        <p:spPr>
          <a:xfrm>
            <a:off x="1285155" y="5530501"/>
            <a:ext cx="287274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1 - Amanho da Fataça na telha de canudo.</a:t>
            </a:r>
          </a:p>
        </p:txBody>
      </p:sp>
      <p:sp>
        <p:nvSpPr>
          <p:cNvPr id="9" name="Caixa de texto 21">
            <a:extLst>
              <a:ext uri="{FF2B5EF4-FFF2-40B4-BE49-F238E27FC236}">
                <a16:creationId xmlns:a16="http://schemas.microsoft.com/office/drawing/2014/main" id="{07123849-6591-39E0-6B53-AE3404AF771F}"/>
              </a:ext>
            </a:extLst>
          </p:cNvPr>
          <p:cNvSpPr txBox="1"/>
          <p:nvPr/>
        </p:nvSpPr>
        <p:spPr>
          <a:xfrm>
            <a:off x="5764306" y="5492037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2 - A Fataça a ir ao forno de lenha.</a:t>
            </a:r>
          </a:p>
        </p:txBody>
      </p:sp>
    </p:spTree>
    <p:extLst>
      <p:ext uri="{BB962C8B-B14F-4D97-AF65-F5344CB8AC3E}">
        <p14:creationId xmlns:p14="http://schemas.microsoft.com/office/powerpoint/2010/main" val="271128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570054" y="982351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2F8E8E0-E895-87D9-A7AF-3E9BB1C37586}"/>
              </a:ext>
            </a:extLst>
          </p:cNvPr>
          <p:cNvSpPr txBox="1">
            <a:spLocks/>
          </p:cNvSpPr>
          <p:nvPr/>
        </p:nvSpPr>
        <p:spPr>
          <a:xfrm>
            <a:off x="2523565" y="1068153"/>
            <a:ext cx="4890247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000" b="1" dirty="0"/>
          </a:p>
        </p:txBody>
      </p:sp>
      <p:pic>
        <p:nvPicPr>
          <p:cNvPr id="10" name="Marcador de Posição de Conteúdo 6">
            <a:extLst>
              <a:ext uri="{FF2B5EF4-FFF2-40B4-BE49-F238E27FC236}">
                <a16:creationId xmlns:a16="http://schemas.microsoft.com/office/drawing/2014/main" id="{8714FC5D-FDC2-3DD5-2393-8BECD8A8C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2"/>
          <a:stretch/>
        </p:blipFill>
        <p:spPr bwMode="auto">
          <a:xfrm>
            <a:off x="1002046" y="1115414"/>
            <a:ext cx="2760827" cy="161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2833CC0-844D-3884-B125-47C82BEDC3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b="11001"/>
          <a:stretch/>
        </p:blipFill>
        <p:spPr bwMode="auto">
          <a:xfrm flipH="1">
            <a:off x="1002046" y="3155349"/>
            <a:ext cx="1884589" cy="3016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CC133D-05C0-9C0F-E185-3A2796D7C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24" y="1272374"/>
            <a:ext cx="2019300" cy="291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09F0F82-F9D4-9C52-7B05-53CEA28C00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60" y="1272374"/>
            <a:ext cx="2179320" cy="29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 de texto 21">
            <a:extLst>
              <a:ext uri="{FF2B5EF4-FFF2-40B4-BE49-F238E27FC236}">
                <a16:creationId xmlns:a16="http://schemas.microsoft.com/office/drawing/2014/main" id="{7A44F422-A441-7D0C-E44B-B773F7FDAC35}"/>
              </a:ext>
            </a:extLst>
          </p:cNvPr>
          <p:cNvSpPr txBox="1"/>
          <p:nvPr/>
        </p:nvSpPr>
        <p:spPr>
          <a:xfrm>
            <a:off x="1005152" y="2722710"/>
            <a:ext cx="24688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3 - Sr. Manuel na pesca no rio Tejo.</a:t>
            </a:r>
          </a:p>
        </p:txBody>
      </p:sp>
      <p:sp>
        <p:nvSpPr>
          <p:cNvPr id="15" name="Caixa de texto 21">
            <a:extLst>
              <a:ext uri="{FF2B5EF4-FFF2-40B4-BE49-F238E27FC236}">
                <a16:creationId xmlns:a16="http://schemas.microsoft.com/office/drawing/2014/main" id="{4ADD354B-3607-C6C9-FD77-F31A06900637}"/>
              </a:ext>
            </a:extLst>
          </p:cNvPr>
          <p:cNvSpPr txBox="1"/>
          <p:nvPr/>
        </p:nvSpPr>
        <p:spPr>
          <a:xfrm>
            <a:off x="2886635" y="5905023"/>
            <a:ext cx="202438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4 - Sr. Manuel e o pescado.</a:t>
            </a:r>
          </a:p>
        </p:txBody>
      </p:sp>
      <p:sp>
        <p:nvSpPr>
          <p:cNvPr id="16" name="Caixa de texto 21">
            <a:extLst>
              <a:ext uri="{FF2B5EF4-FFF2-40B4-BE49-F238E27FC236}">
                <a16:creationId xmlns:a16="http://schemas.microsoft.com/office/drawing/2014/main" id="{F8C918DE-1E05-920E-FC51-1CCE7CF698D9}"/>
              </a:ext>
            </a:extLst>
          </p:cNvPr>
          <p:cNvSpPr txBox="1"/>
          <p:nvPr/>
        </p:nvSpPr>
        <p:spPr>
          <a:xfrm>
            <a:off x="6272943" y="4223392"/>
            <a:ext cx="3558540" cy="266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5 – </a:t>
            </a:r>
            <a:r>
              <a:rPr lang="pt-PT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</a:t>
            </a:r>
            <a:r>
              <a:rPr lang="pt-P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ª Júlia Maçaroca e a Árvore da família.</a:t>
            </a:r>
          </a:p>
        </p:txBody>
      </p:sp>
    </p:spTree>
    <p:extLst>
      <p:ext uri="{BB962C8B-B14F-4D97-AF65-F5344CB8AC3E}">
        <p14:creationId xmlns:p14="http://schemas.microsoft.com/office/powerpoint/2010/main" val="632037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807</Words>
  <Application>Microsoft Office PowerPoint</Application>
  <PresentationFormat>Ecrã Panorâmico</PresentationFormat>
  <Paragraphs>222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conceicao milheiro</cp:lastModifiedBy>
  <cp:revision>4</cp:revision>
  <dcterms:created xsi:type="dcterms:W3CDTF">2023-02-27T10:13:03Z</dcterms:created>
  <dcterms:modified xsi:type="dcterms:W3CDTF">2023-05-14T10:00:42Z</dcterms:modified>
</cp:coreProperties>
</file>