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Lanche Mediterrâneo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86600" y="1829773"/>
            <a:ext cx="9668700" cy="67419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SANDES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Tomate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Ovo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Lata de atum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Fatias de pão integral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Pimenta em pó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Azeite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Laranjas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256775" y="2294350"/>
            <a:ext cx="3570600" cy="3694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DO PRATO FINALIZADO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825" y="2319612"/>
            <a:ext cx="3570499" cy="36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686595" y="1829766"/>
            <a:ext cx="9668700" cy="42483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Cozinhar o ovo de 10-15 minutos e cortá-lo em rodelas;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Lavar o tomate e as folhas da alface, e cortar o tomate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rodelas finas.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200" y="2200589"/>
            <a:ext cx="2449300" cy="14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00" y="4122200"/>
            <a:ext cx="2449300" cy="14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686595" y="1829766"/>
            <a:ext cx="9668700" cy="48024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Temperar o atum com azeite e pimenta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pó;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Barrar o pão com azeite;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200" y="2200600"/>
            <a:ext cx="2449301" cy="168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00" y="4122200"/>
            <a:ext cx="2449301" cy="16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686575" y="1829775"/>
            <a:ext cx="9668700" cy="50796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Para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pão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alface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rodelas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rodelas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alface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laranjas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levá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Espremedor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Amélia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Felu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EstérRodrigues,Sabrinna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Brito,António</a:t>
            </a: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Rodrigues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9ºD EBIC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200" y="2024575"/>
            <a:ext cx="2449301" cy="17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00" y="4122200"/>
            <a:ext cx="2449301" cy="14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Office PowerPoint</Application>
  <PresentationFormat>Personalizados</PresentationFormat>
  <Paragraphs>111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Martine</cp:lastModifiedBy>
  <cp:revision>2</cp:revision>
  <dcterms:created xsi:type="dcterms:W3CDTF">2023-02-27T10:13:03Z</dcterms:created>
  <dcterms:modified xsi:type="dcterms:W3CDTF">2023-05-30T14:00:22Z</dcterms:modified>
</cp:coreProperties>
</file>