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08/06/2024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08/06/2024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08/06/2024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08/06/2024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08/06/2024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08/06/2024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08/06/2024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08/06/2024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08/06/2024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08/06/2024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08/06/2024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08/06/2024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“Papas 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Nabiça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”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Carne de porco salgada </a:t>
            </a:r>
          </a:p>
          <a:p>
            <a:pPr marL="285750" indent="-285750">
              <a:buFontTx/>
              <a:buChar char="-"/>
            </a:pPr>
            <a:r>
              <a:rPr lang="pt-PT" dirty="0"/>
              <a:t>Farinha de milho</a:t>
            </a:r>
          </a:p>
          <a:p>
            <a:pPr marL="285750" indent="-285750">
              <a:buFontTx/>
              <a:buChar char="-"/>
            </a:pPr>
            <a:r>
              <a:rPr lang="pt-PT" dirty="0"/>
              <a:t>Nabiças</a:t>
            </a:r>
          </a:p>
          <a:p>
            <a:pPr marL="285750" indent="-285750">
              <a:buFontTx/>
              <a:buChar char="-"/>
            </a:pPr>
            <a:r>
              <a:rPr lang="pt-PT" dirty="0"/>
              <a:t>Azeite</a:t>
            </a:r>
          </a:p>
          <a:p>
            <a:pPr marL="285750" indent="-285750">
              <a:buFontTx/>
              <a:buChar char="-"/>
            </a:pPr>
            <a:r>
              <a:rPr lang="pt-PT" dirty="0"/>
              <a:t>Sal 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2" name="Imagem 1" descr="Prato finalizado: Papas de Nabiça&#10;" title="Papas de Nabiça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430881"/>
            <a:ext cx="3783935" cy="34715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542116" y="6018415"/>
            <a:ext cx="35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   </a:t>
            </a:r>
            <a:r>
              <a:rPr lang="pt-PT" b="1" dirty="0">
                <a:solidFill>
                  <a:srgbClr val="00B050"/>
                </a:solidFill>
              </a:rPr>
              <a:t>Prato finalizado: Papas de Nabiça</a:t>
            </a:r>
          </a:p>
        </p:txBody>
      </p:sp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355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Cozer a carne de porco (com osso), previamente salgada, </a:t>
            </a:r>
          </a:p>
          <a:p>
            <a:r>
              <a:rPr lang="pt-PT" dirty="0"/>
              <a:t>numa panela na lareira;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Assim que a carne se encontrar bem cozida</a:t>
            </a:r>
          </a:p>
          <a:p>
            <a:r>
              <a:rPr lang="pt-PT" dirty="0"/>
              <a:t> (desprendendo-se com facilidade do osso) retirar</a:t>
            </a:r>
          </a:p>
          <a:p>
            <a:r>
              <a:rPr lang="pt-PT" dirty="0"/>
              <a:t> da panela e desossar;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95" y="1984326"/>
            <a:ext cx="3491345" cy="201667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931" y="4373843"/>
            <a:ext cx="3510209" cy="229015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789089" y="4000997"/>
            <a:ext cx="341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            </a:t>
            </a:r>
            <a:r>
              <a:rPr lang="pt-PT" b="1" dirty="0">
                <a:solidFill>
                  <a:srgbClr val="00B050"/>
                </a:solidFill>
              </a:rPr>
              <a:t>Cozinhar na lareira </a:t>
            </a:r>
          </a:p>
          <a:p>
            <a:endParaRPr lang="pt-PT" b="1" dirty="0">
              <a:solidFill>
                <a:srgbClr val="00B05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132320" y="6665271"/>
            <a:ext cx="395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     </a:t>
            </a:r>
            <a:r>
              <a:rPr lang="pt-PT" b="1" dirty="0">
                <a:solidFill>
                  <a:srgbClr val="00B050"/>
                </a:solidFill>
              </a:rPr>
              <a:t>Desossar da carne</a:t>
            </a:r>
          </a:p>
        </p:txBody>
      </p:sp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355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Na água de cozer a carne, adicionar as nabiças e deixar cozer </a:t>
            </a:r>
          </a:p>
          <a:p>
            <a:r>
              <a:rPr lang="pt-PT" dirty="0"/>
              <a:t>cerca de 10 min;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De seguida adicionar a farinha de milho, gradualmente,</a:t>
            </a:r>
          </a:p>
          <a:p>
            <a:r>
              <a:rPr lang="pt-PT" dirty="0"/>
              <a:t> mexendo constantemente, até se atingir a consistência </a:t>
            </a:r>
          </a:p>
          <a:p>
            <a:r>
              <a:rPr lang="pt-PT" dirty="0"/>
              <a:t>desejada;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431" y="4535982"/>
            <a:ext cx="3158505" cy="20879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432" y="2006813"/>
            <a:ext cx="3158506" cy="2159837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853604" y="4166650"/>
            <a:ext cx="35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                </a:t>
            </a:r>
            <a:r>
              <a:rPr lang="pt-PT" b="1" dirty="0">
                <a:solidFill>
                  <a:srgbClr val="00B050"/>
                </a:solidFill>
              </a:rPr>
              <a:t>Cozer as nabiças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916188" y="6665251"/>
            <a:ext cx="35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   </a:t>
            </a:r>
            <a:r>
              <a:rPr lang="pt-PT" b="1" dirty="0">
                <a:solidFill>
                  <a:srgbClr val="00B050"/>
                </a:solidFill>
              </a:rPr>
              <a:t>Adicionar / polvilhar a farinha</a:t>
            </a:r>
          </a:p>
        </p:txBody>
      </p:sp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Provar para aferir a quantidade de sal, adicionar a </a:t>
            </a:r>
          </a:p>
          <a:p>
            <a:r>
              <a:rPr lang="pt-PT" dirty="0"/>
              <a:t>carne desossada e um pouco de azeite, mexer bem e</a:t>
            </a:r>
          </a:p>
          <a:p>
            <a:r>
              <a:rPr lang="pt-PT" dirty="0"/>
              <a:t> retirar do lume;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Colocar em tigelas / pratos e degustar.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800" y="1947426"/>
            <a:ext cx="3458094" cy="21367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339" y="4444514"/>
            <a:ext cx="3463304" cy="1981532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813485" y="4047256"/>
            <a:ext cx="354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   </a:t>
            </a:r>
            <a:r>
              <a:rPr lang="pt-PT" b="1" dirty="0">
                <a:solidFill>
                  <a:srgbClr val="00B050"/>
                </a:solidFill>
              </a:rPr>
              <a:t>Adicionar a carne desossada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629195" y="6463119"/>
            <a:ext cx="2221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       </a:t>
            </a:r>
            <a:r>
              <a:rPr lang="pt-PT" b="1" dirty="0">
                <a:solidFill>
                  <a:srgbClr val="00B050"/>
                </a:solidFill>
              </a:rPr>
              <a:t>Degustar </a:t>
            </a:r>
          </a:p>
        </p:txBody>
      </p:sp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264</Words>
  <Application>Microsoft Office PowerPoint</Application>
  <PresentationFormat>Ecrã Panorâmico</PresentationFormat>
  <Paragraphs>88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Teresa Negrão</cp:lastModifiedBy>
  <cp:revision>15</cp:revision>
  <dcterms:created xsi:type="dcterms:W3CDTF">2023-02-27T10:13:03Z</dcterms:created>
  <dcterms:modified xsi:type="dcterms:W3CDTF">2024-06-08T19:27:36Z</dcterms:modified>
</cp:coreProperties>
</file>