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79AAC-569E-4E3E-BB4A-2B65B3ACB5D1}" v="60" dt="2024-05-18T01:44:41.173"/>
    <p1510:client id="{42E78D0E-EDCC-49FC-9696-8A42E3C12422}" v="376" dt="2024-05-17T23:12:12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20/05/2024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Bolo Salgado</a:t>
            </a:r>
            <a:endParaRPr lang="en-GB" sz="18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9093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r>
              <a:rPr lang="pt-PT" dirty="0"/>
              <a:t>      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1 chávena de chá de óleo</a:t>
            </a:r>
          </a:p>
          <a:p>
            <a:pPr marL="285750" indent="-285750">
              <a:buFontTx/>
              <a:buChar char="-"/>
            </a:pPr>
            <a:r>
              <a:rPr lang="pt-PT" dirty="0"/>
              <a:t>1 chávena de chá de leite</a:t>
            </a:r>
          </a:p>
          <a:p>
            <a:pPr marL="285750" indent="-285750">
              <a:buFontTx/>
              <a:buChar char="-"/>
            </a:pPr>
            <a:r>
              <a:rPr lang="pt-PT" dirty="0"/>
              <a:t>4 ovos inteiros</a:t>
            </a:r>
          </a:p>
          <a:p>
            <a:pPr marL="285750" indent="-285750">
              <a:buFontTx/>
              <a:buChar char="-"/>
            </a:pPr>
            <a:r>
              <a:rPr lang="pt-PT" dirty="0"/>
              <a:t>3 chávenas de chá de farinha bem cheias</a:t>
            </a:r>
            <a:endParaRPr lang="pt-PT" dirty="0">
              <a:ea typeface="Calibri"/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pt-PT" dirty="0"/>
              <a:t>2 colheres de sobremesa de fermento em pó</a:t>
            </a:r>
          </a:p>
          <a:p>
            <a:pPr marL="285750" indent="-285750">
              <a:buFontTx/>
              <a:buChar char="-"/>
            </a:pPr>
            <a:r>
              <a:rPr lang="pt-PT" dirty="0"/>
              <a:t>Fatias de chourição</a:t>
            </a:r>
          </a:p>
          <a:p>
            <a:pPr marL="285750" indent="-285750">
              <a:buFontTx/>
              <a:buChar char="-"/>
            </a:pPr>
            <a:r>
              <a:rPr lang="pt-PT" dirty="0"/>
              <a:t>Metade de 1 frango assado</a:t>
            </a:r>
          </a:p>
          <a:p>
            <a:pPr marL="285750" indent="-285750">
              <a:buFontTx/>
              <a:buChar char="-"/>
            </a:pPr>
            <a:r>
              <a:rPr lang="pt-PT" dirty="0"/>
              <a:t>Sal q.b.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3" name="Imagem 2" descr="Uma imagem com comida, comida cozida, Snack, sobremesa&#10;&#10;Descrição gerada automaticamente">
            <a:extLst>
              <a:ext uri="{FF2B5EF4-FFF2-40B4-BE49-F238E27FC236}">
                <a16:creationId xmlns:a16="http://schemas.microsoft.com/office/drawing/2014/main" id="{84B5519C-CC8D-7AE7-8160-5D33AC483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569" y="2182483"/>
            <a:ext cx="3715846" cy="391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880741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908699"/>
            <a:ext cx="9668654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r>
              <a:rPr lang="pt-PT" dirty="0"/>
              <a:t>1º) Pré-aquecer o forno a 180° durante 20 min.  </a:t>
            </a:r>
          </a:p>
          <a:p>
            <a:endParaRPr lang="pt-PT" dirty="0"/>
          </a:p>
          <a:p>
            <a:r>
              <a:rPr lang="pt-PT" dirty="0"/>
              <a:t>   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>
              <a:cs typeface="Calibri"/>
            </a:endParaRPr>
          </a:p>
          <a:p>
            <a:endParaRPr lang="pt-PT" dirty="0">
              <a:cs typeface="Calibri"/>
            </a:endParaRP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Desfia-se o frango , corta-se </a:t>
            </a:r>
            <a:endParaRPr lang="pt-PT" dirty="0">
              <a:ea typeface="Calibri"/>
              <a:cs typeface="Calibri"/>
            </a:endParaRPr>
          </a:p>
          <a:p>
            <a:r>
              <a:rPr lang="pt-PT" dirty="0"/>
              <a:t> o chourição aos pedaços e reserva-se..</a:t>
            </a:r>
            <a:endParaRPr lang="pt-PT" dirty="0">
              <a:ea typeface="Calibri"/>
              <a:cs typeface="Calibri"/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29773"/>
            <a:ext cx="1974850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427912" y="4938131"/>
            <a:ext cx="2449302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4" name="Imagem 3" descr="Uma imagem com vestuário, pessoa, interior, livro&#10;&#10;Descrição gerada automaticamente">
            <a:extLst>
              <a:ext uri="{FF2B5EF4-FFF2-40B4-BE49-F238E27FC236}">
                <a16:creationId xmlns:a16="http://schemas.microsoft.com/office/drawing/2014/main" id="{3D6E472B-0B1E-469C-6A39-85895AA1D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931325" y="2063153"/>
            <a:ext cx="2797834" cy="2087591"/>
          </a:xfrm>
          <a:prstGeom prst="rect">
            <a:avLst/>
          </a:prstGeom>
        </p:spPr>
      </p:pic>
      <p:pic>
        <p:nvPicPr>
          <p:cNvPr id="5" name="Imagem 4" descr="Uma imagem com pessoa, vestuário, Aprender, mesa&#10;&#10;Descrição gerada automaticamente">
            <a:extLst>
              <a:ext uri="{FF2B5EF4-FFF2-40B4-BE49-F238E27FC236}">
                <a16:creationId xmlns:a16="http://schemas.microsoft.com/office/drawing/2014/main" id="{FAB1D423-7AC6-6112-437B-6601496C5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517005" y="4465609"/>
            <a:ext cx="2582176" cy="2030085"/>
          </a:xfrm>
          <a:prstGeom prst="rect">
            <a:avLst/>
          </a:prstGeom>
        </p:spPr>
      </p:pic>
      <p:pic>
        <p:nvPicPr>
          <p:cNvPr id="6" name="Imagem 5" descr="Uma imagem com vestuário, pessoa, interior, Aprender&#10;&#10;Descrição gerada automaticamente">
            <a:extLst>
              <a:ext uri="{FF2B5EF4-FFF2-40B4-BE49-F238E27FC236}">
                <a16:creationId xmlns:a16="http://schemas.microsoft.com/office/drawing/2014/main" id="{A3FC122D-3524-BD87-B23A-1A05B145ED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7303700" y="4463810"/>
            <a:ext cx="2697193" cy="210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pPr algn="just"/>
            <a:r>
              <a:rPr lang="pt-PT" dirty="0"/>
              <a:t>3º) Batem-se os ovos inteiros e, de seguida, adiciona-se o óleo e o leite.  </a:t>
            </a:r>
            <a:endParaRPr lang="pt-PT" dirty="0">
              <a:ea typeface="Calibri"/>
              <a:cs typeface="Calibri"/>
            </a:endParaRPr>
          </a:p>
          <a:p>
            <a:pPr algn="just"/>
            <a:r>
              <a:rPr lang="pt-PT" dirty="0"/>
              <a:t>      Bate-se tudo novamente.  Adiciona-se a farinha, </a:t>
            </a:r>
            <a:endParaRPr lang="pt-PT" dirty="0">
              <a:ea typeface="Calibri"/>
              <a:cs typeface="Calibri"/>
            </a:endParaRPr>
          </a:p>
          <a:p>
            <a:pPr algn="just"/>
            <a:r>
              <a:rPr lang="pt-PT" dirty="0"/>
              <a:t>      o fermento e o sal . Bate-se tudo muito bem.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just"/>
            <a:r>
              <a:rPr lang="pt-PT" dirty="0"/>
              <a:t>4º) Depois de batido, junta-se a carne e o chourição   ao preparado e</a:t>
            </a:r>
          </a:p>
          <a:p>
            <a:pPr algn="just"/>
            <a:r>
              <a:rPr lang="pt-PT" dirty="0"/>
              <a:t>       mistura-se tudo muito bem, com a ajuda de uma colher de pau.</a:t>
            </a:r>
          </a:p>
          <a:p>
            <a:pPr algn="just"/>
            <a:endParaRPr lang="pt-PT" dirty="0"/>
          </a:p>
          <a:p>
            <a:pPr algn="just"/>
            <a:endParaRPr lang="pt-PT" dirty="0"/>
          </a:p>
          <a:p>
            <a:r>
              <a:rPr lang="pt-PT" dirty="0"/>
              <a:t>     </a:t>
            </a:r>
          </a:p>
          <a:p>
            <a:r>
              <a:rPr lang="pt-PT" dirty="0"/>
              <a:t>      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873610" y="4668546"/>
            <a:ext cx="968436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PT" dirty="0"/>
              <a:t>ração</a:t>
            </a:r>
            <a:endParaRPr lang="pt-PT" dirty="0">
              <a:ea typeface="Calibri"/>
              <a:cs typeface="Calibri"/>
            </a:endParaRP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4" name="Imagem 3" descr="Uma imagem com pessoa, vestuário, interior, parede&#10;&#10;Descrição gerada automaticamente">
            <a:extLst>
              <a:ext uri="{FF2B5EF4-FFF2-40B4-BE49-F238E27FC236}">
                <a16:creationId xmlns:a16="http://schemas.microsoft.com/office/drawing/2014/main" id="{8D3591F0-83FF-71D3-A2A4-F882B1C6C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622517" y="4141397"/>
            <a:ext cx="2208363" cy="1641896"/>
          </a:xfrm>
          <a:prstGeom prst="rect">
            <a:avLst/>
          </a:prstGeom>
        </p:spPr>
      </p:pic>
      <p:pic>
        <p:nvPicPr>
          <p:cNvPr id="8" name="Imagem 7" descr="Uma imagem com vestuário, pessoa, interior, Cara humana&#10;&#10;Descrição gerada automaticamente">
            <a:extLst>
              <a:ext uri="{FF2B5EF4-FFF2-40B4-BE49-F238E27FC236}">
                <a16:creationId xmlns:a16="http://schemas.microsoft.com/office/drawing/2014/main" id="{02C7102B-A303-AE59-89DE-9BA12B0E8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625391" y="2054522"/>
            <a:ext cx="2208363" cy="16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pPr algn="just"/>
            <a:r>
              <a:rPr lang="pt-PT" dirty="0"/>
              <a:t>5º) Untar uma forma de buraco com margarina e polvilhar</a:t>
            </a:r>
            <a:endParaRPr lang="pt-PT" dirty="0">
              <a:ea typeface="Calibri"/>
              <a:cs typeface="Calibri"/>
            </a:endParaRPr>
          </a:p>
          <a:p>
            <a:pPr algn="just"/>
            <a:r>
              <a:rPr lang="pt-PT" dirty="0"/>
              <a:t>      com farinha.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just"/>
            <a:r>
              <a:rPr lang="pt-PT" dirty="0"/>
              <a:t>6º) Deitar o preparado na forma e levar ao forno durante 50 min., </a:t>
            </a:r>
          </a:p>
          <a:p>
            <a:pPr algn="just"/>
            <a:r>
              <a:rPr lang="pt-PT" dirty="0"/>
              <a:t>      a 200 °C.</a:t>
            </a:r>
          </a:p>
          <a:p>
            <a:r>
              <a:rPr lang="pt-PT" dirty="0"/>
              <a:t>      </a:t>
            </a:r>
          </a:p>
          <a:p>
            <a:r>
              <a:rPr lang="pt-PT" b="1" dirty="0"/>
              <a:t>      Nota</a:t>
            </a:r>
            <a:r>
              <a:rPr lang="pt-PT" dirty="0"/>
              <a:t>: O tempo de cozedura depende do forno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114325"/>
            <a:ext cx="2032359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 descr="Uma imagem com pessoa, vestuário, interior, Cara humana&#10;&#10;Descrição gerada automaticamente">
            <a:extLst>
              <a:ext uri="{FF2B5EF4-FFF2-40B4-BE49-F238E27FC236}">
                <a16:creationId xmlns:a16="http://schemas.microsoft.com/office/drawing/2014/main" id="{A5402BB6-634A-B429-23B2-B63C8F20F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464727" y="2092983"/>
            <a:ext cx="2481531" cy="1771292"/>
          </a:xfrm>
          <a:prstGeom prst="rect">
            <a:avLst/>
          </a:prstGeom>
        </p:spPr>
      </p:pic>
      <p:pic>
        <p:nvPicPr>
          <p:cNvPr id="6" name="Imagem 5" descr="Uma imagem com vestuário, pessoa, interior, tigela&#10;&#10;Descrição gerada automaticamente">
            <a:extLst>
              <a:ext uri="{FF2B5EF4-FFF2-40B4-BE49-F238E27FC236}">
                <a16:creationId xmlns:a16="http://schemas.microsoft.com/office/drawing/2014/main" id="{579E4CF7-C227-56D8-0440-1F31B5992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415483" y="4027818"/>
            <a:ext cx="2467155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307</Words>
  <Application>Microsoft Office PowerPoint</Application>
  <PresentationFormat>Ecrã Panorâmico</PresentationFormat>
  <Paragraphs>104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 </dc:title>
  <dc:creator>Office1</dc:creator>
  <cp:lastModifiedBy>CSE APPACDM</cp:lastModifiedBy>
  <cp:revision>191</cp:revision>
  <dcterms:created xsi:type="dcterms:W3CDTF">2023-02-27T10:13:03Z</dcterms:created>
  <dcterms:modified xsi:type="dcterms:W3CDTF">2024-05-20T07:47:21Z</dcterms:modified>
</cp:coreProperties>
</file>