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Migas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à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Ribatejana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 smtClean="0"/>
              <a:t>INGREDIENTES (</a:t>
            </a:r>
            <a:r>
              <a:rPr lang="pt-PT" smtClean="0"/>
              <a:t>para 20 </a:t>
            </a:r>
            <a:r>
              <a:rPr lang="pt-PT" dirty="0" smtClean="0"/>
              <a:t>doses):</a:t>
            </a:r>
            <a:endParaRPr lang="pt-PT" dirty="0"/>
          </a:p>
          <a:p>
            <a:r>
              <a:rPr lang="pt-PT" dirty="0" smtClean="0"/>
              <a:t>- 250gr Couves </a:t>
            </a:r>
            <a:r>
              <a:rPr lang="pt-PT" dirty="0"/>
              <a:t>cortadas finamente</a:t>
            </a:r>
          </a:p>
          <a:p>
            <a:r>
              <a:rPr lang="pt-PT" dirty="0"/>
              <a:t>- 500gr. de feijão manteiga</a:t>
            </a:r>
          </a:p>
          <a:p>
            <a:r>
              <a:rPr lang="pt-PT" dirty="0"/>
              <a:t>- 1/2 de broa de milho</a:t>
            </a:r>
          </a:p>
          <a:p>
            <a:r>
              <a:rPr lang="pt-PT" dirty="0"/>
              <a:t>- 2 folhas de louro</a:t>
            </a:r>
          </a:p>
          <a:p>
            <a:r>
              <a:rPr lang="pt-PT" dirty="0"/>
              <a:t>- 4 dentes de alhos</a:t>
            </a:r>
          </a:p>
          <a:p>
            <a:r>
              <a:rPr lang="pt-PT" dirty="0"/>
              <a:t>- Azeite q.b.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Sal </a:t>
            </a:r>
            <a:r>
              <a:rPr lang="pt-PT" dirty="0"/>
              <a:t>q.b</a:t>
            </a:r>
            <a:r>
              <a:rPr lang="pt-PT" dirty="0" smtClean="0"/>
              <a:t>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3404" r="10850"/>
          <a:stretch/>
        </p:blipFill>
        <p:spPr>
          <a:xfrm>
            <a:off x="6339253" y="2646485"/>
            <a:ext cx="3376247" cy="30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Demolhe os feijões, para posteriormente </a:t>
            </a:r>
            <a:r>
              <a:rPr lang="pt-PT" dirty="0" smtClean="0"/>
              <a:t>cozer.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Corte as couves finamente, lave e leve a cozer em água temperada </a:t>
            </a:r>
            <a:endParaRPr lang="pt-PT" dirty="0" smtClean="0"/>
          </a:p>
          <a:p>
            <a:r>
              <a:rPr lang="pt-PT" dirty="0" smtClean="0"/>
              <a:t>com sal.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98" y="2175169"/>
            <a:ext cx="2346696" cy="15644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98" y="4091923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Corte a broa em fatias e esfarele em pequenos pedaços e </a:t>
            </a:r>
            <a:r>
              <a:rPr lang="pt-PT" dirty="0" smtClean="0"/>
              <a:t>reserve.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tudo previamente cozido, coloque um pouco de azeite</a:t>
            </a:r>
            <a:r>
              <a:rPr lang="pt-PT" dirty="0" smtClean="0"/>
              <a:t>,</a:t>
            </a:r>
          </a:p>
          <a:p>
            <a:r>
              <a:rPr lang="pt-PT" dirty="0" smtClean="0"/>
              <a:t> </a:t>
            </a:r>
            <a:r>
              <a:rPr lang="pt-PT" dirty="0"/>
              <a:t>os dentes de alho e as folhas de louro num tacho</a:t>
            </a:r>
            <a:r>
              <a:rPr lang="pt-PT" dirty="0" smtClean="0"/>
              <a:t>.</a:t>
            </a:r>
          </a:p>
          <a:p>
            <a:r>
              <a:rPr lang="pt-PT" dirty="0" smtClean="0"/>
              <a:t> </a:t>
            </a:r>
            <a:r>
              <a:rPr lang="pt-PT" dirty="0"/>
              <a:t>Não convém fritar muito o alho para que o azeite não </a:t>
            </a:r>
            <a:r>
              <a:rPr lang="pt-PT" dirty="0" smtClean="0"/>
              <a:t>fique</a:t>
            </a:r>
          </a:p>
          <a:p>
            <a:r>
              <a:rPr lang="pt-PT" dirty="0" smtClean="0"/>
              <a:t> </a:t>
            </a:r>
            <a:r>
              <a:rPr lang="pt-PT" dirty="0"/>
              <a:t>com um sabor </a:t>
            </a:r>
            <a:r>
              <a:rPr lang="pt-PT" dirty="0" smtClean="0"/>
              <a:t>amargo.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012031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 rot="16200000">
            <a:off x="7699321" y="3965990"/>
            <a:ext cx="233047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908699"/>
            <a:ext cx="2470725" cy="15761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70" y="3678427"/>
            <a:ext cx="1705420" cy="23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Escorra a couve e o feijão separadamente e reserve um </a:t>
            </a:r>
            <a:endParaRPr lang="pt-PT" dirty="0" smtClean="0"/>
          </a:p>
          <a:p>
            <a:r>
              <a:rPr lang="pt-PT" dirty="0" smtClean="0"/>
              <a:t>pouco </a:t>
            </a:r>
            <a:r>
              <a:rPr lang="pt-PT" dirty="0"/>
              <a:t>de água da cozedura do feijão. </a:t>
            </a:r>
            <a:endParaRPr lang="pt-PT" dirty="0" smtClean="0"/>
          </a:p>
          <a:p>
            <a:r>
              <a:rPr lang="pt-PT" dirty="0" smtClean="0"/>
              <a:t>Junta-se </a:t>
            </a:r>
            <a:r>
              <a:rPr lang="pt-PT" dirty="0"/>
              <a:t>a couve ao azeite quente e mexe-se muito </a:t>
            </a:r>
            <a:r>
              <a:rPr lang="pt-PT" dirty="0" smtClean="0"/>
              <a:t>bem.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Junte </a:t>
            </a:r>
            <a:r>
              <a:rPr lang="pt-PT" dirty="0"/>
              <a:t>os feijões e um pouco de água da cozedura para ligar as </a:t>
            </a:r>
            <a:r>
              <a:rPr lang="pt-PT" dirty="0" smtClean="0"/>
              <a:t>migas</a:t>
            </a:r>
            <a:r>
              <a:rPr lang="pt-PT" dirty="0" smtClean="0"/>
              <a:t>,</a:t>
            </a:r>
          </a:p>
          <a:p>
            <a:r>
              <a:rPr lang="pt-PT" dirty="0" smtClean="0"/>
              <a:t>por </a:t>
            </a:r>
            <a:r>
              <a:rPr lang="pt-PT" dirty="0" smtClean="0"/>
              <a:t>fim junte </a:t>
            </a:r>
            <a:r>
              <a:rPr lang="pt-PT" dirty="0"/>
              <a:t>a broa de milho esfarelada envolvendo tudo muito bem. </a:t>
            </a:r>
            <a:endParaRPr lang="pt-PT" dirty="0" smtClean="0"/>
          </a:p>
          <a:p>
            <a:r>
              <a:rPr lang="pt-PT" dirty="0" smtClean="0"/>
              <a:t>Retifique </a:t>
            </a:r>
            <a:r>
              <a:rPr lang="pt-PT" dirty="0"/>
              <a:t>o </a:t>
            </a:r>
            <a:r>
              <a:rPr lang="pt-PT" dirty="0" smtClean="0"/>
              <a:t>sal.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 rot="5400000">
            <a:off x="7885790" y="2066601"/>
            <a:ext cx="2077089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999032" y="4302200"/>
            <a:ext cx="192415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46" y="2166761"/>
            <a:ext cx="1651853" cy="18310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93" y="4344781"/>
            <a:ext cx="1653126" cy="16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282</Words>
  <Application>Microsoft Office PowerPoint</Application>
  <PresentationFormat>Ecrã Panorâmico</PresentationFormat>
  <Paragraphs>101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JI CBESZA</cp:lastModifiedBy>
  <cp:revision>6</cp:revision>
  <dcterms:created xsi:type="dcterms:W3CDTF">2023-02-27T10:13:03Z</dcterms:created>
  <dcterms:modified xsi:type="dcterms:W3CDTF">2024-05-27T15:50:31Z</dcterms:modified>
</cp:coreProperties>
</file>