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00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02/03/2024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Sopa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da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Pedra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0996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493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sz="1450" dirty="0"/>
              <a:t>100g de chouriço de aves;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100g de chouriço de sangue;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100g de frango do campo sem pele;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100g de orelha de porco chamuscada;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2 cebolas;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1 nabo grande;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2 cenouras;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1 batata;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repolho;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250g de feijão;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20ml de azeite;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10g de coentros frescos;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5g de cominhos em pó;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1 folha de louro;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3g de alho;</a:t>
            </a:r>
          </a:p>
          <a:p>
            <a:pPr marL="285750" indent="-285750">
              <a:buFontTx/>
              <a:buChar char="-"/>
            </a:pPr>
            <a:r>
              <a:rPr lang="pt-PT" sz="1450" dirty="0"/>
              <a:t>sal.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E8A16-08EE-4268-B0B2-049D6A737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 t="3733" r="24842"/>
          <a:stretch/>
        </p:blipFill>
        <p:spPr>
          <a:xfrm>
            <a:off x="6256775" y="2286998"/>
            <a:ext cx="3570513" cy="36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4627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Demolhar e cozer o feijão em antecedência para facilitar o processo.</a:t>
            </a:r>
            <a:endParaRPr lang="pt-PT" sz="1600" dirty="0"/>
          </a:p>
          <a:p>
            <a:endParaRPr lang="pt-PT" sz="1600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Cozer a orelha, o frango, o chouriço de aves e o chouriço de sangue </a:t>
            </a:r>
          </a:p>
          <a:p>
            <a:r>
              <a:rPr lang="pt-PT" dirty="0"/>
              <a:t>com a folha de louro e sal.</a:t>
            </a:r>
          </a:p>
          <a:p>
            <a:pPr marL="285750" indent="-285750">
              <a:buFontTx/>
              <a:buChar char="-"/>
            </a:pPr>
            <a:endParaRPr lang="pt-PT" sz="1600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129784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6FC5B-4A55-4550-8D01-8249B50A2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6988" r="12261" b="12200"/>
          <a:stretch/>
        </p:blipFill>
        <p:spPr>
          <a:xfrm>
            <a:off x="7594595" y="2104215"/>
            <a:ext cx="2518501" cy="1526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DCA37C-15AE-4878-A130-6824BB1334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" r="5685" b="4524"/>
          <a:stretch/>
        </p:blipFill>
        <p:spPr>
          <a:xfrm>
            <a:off x="7594595" y="4097831"/>
            <a:ext cx="2518501" cy="15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Descascar a cebola, o alho, o nabo, as cenouras e a batata.</a:t>
            </a:r>
          </a:p>
          <a:p>
            <a:r>
              <a:rPr lang="pt-PT" dirty="0"/>
              <a:t>Cortar todos incluindo também o repolho e os coentros. 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Cozer os vegetais com um pouco de sal.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4741BD-D934-4FAA-9B7D-B6DA3D8B118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100"/>
          <a:stretch/>
        </p:blipFill>
        <p:spPr>
          <a:xfrm>
            <a:off x="7596546" y="2175729"/>
            <a:ext cx="2514600" cy="152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9587C-989C-4973-9C06-768BEA99CE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6896" r="17818" b="23278"/>
          <a:stretch/>
        </p:blipFill>
        <p:spPr>
          <a:xfrm>
            <a:off x="7596546" y="4098770"/>
            <a:ext cx="2514600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Tirar as carnes e guardar a água de cozê-las. Cortar os chouriços em</a:t>
            </a:r>
          </a:p>
          <a:p>
            <a:r>
              <a:rPr lang="pt-PT" dirty="0"/>
              <a:t>rodelas, o frango em pedaços e a orelha aos cubos.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Adicionar os cominhos, o feijão, os coentros e as carnes e misturar.</a:t>
            </a:r>
          </a:p>
          <a:p>
            <a:r>
              <a:rPr lang="pt-PT" dirty="0"/>
              <a:t>Deixar mais 15 minutos e servir com 2 fios de azeite.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4D6AEA-D4BA-442C-9E11-124D2A41F4D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/>
          <a:stretch/>
        </p:blipFill>
        <p:spPr>
          <a:xfrm>
            <a:off x="7596546" y="2175729"/>
            <a:ext cx="2514600" cy="1527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7CD4F-144C-410D-91D5-45F2B65E647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46" y="4098770"/>
            <a:ext cx="2514600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Office PowerPoint</Application>
  <PresentationFormat>Widescreen</PresentationFormat>
  <Paragraphs>106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2023/2024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Isabel Marques Martínez</cp:lastModifiedBy>
  <cp:revision>8</cp:revision>
  <dcterms:created xsi:type="dcterms:W3CDTF">2023-02-27T10:13:03Z</dcterms:created>
  <dcterms:modified xsi:type="dcterms:W3CDTF">2024-03-02T16:30:19Z</dcterms:modified>
</cp:coreProperties>
</file>