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188" r:id="rId5"/>
    <p:sldId id="1189" r:id="rId6"/>
    <p:sldId id="119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7BA06-5EBB-4A91-9DD2-180D4FAD7A42}" v="2" dt="2024-05-30T19:19:50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716284" y="567866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Sopa à </a:t>
            </a:r>
            <a:r>
              <a:rPr kumimoji="0" lang="en-GB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lavrador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716284" y="1201546"/>
            <a:ext cx="9749685" cy="5114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sz="1300" dirty="0"/>
          </a:p>
          <a:p>
            <a:r>
              <a:rPr lang="pt-PT" dirty="0"/>
              <a:t>INGREDIENTES:</a:t>
            </a:r>
          </a:p>
          <a:p>
            <a:endParaRPr lang="pt-PT" sz="13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4 batatas pequenas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1 cenoura média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1 dente de alho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1 cebola pequena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300 g de feijão vermelho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Metade de uma couve coração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1 Fatia de entremeada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1 pedaço de bacon  fumado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meia chouriça de carne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 sal </a:t>
            </a:r>
            <a:r>
              <a:rPr lang="pt-PT" sz="1300" dirty="0" err="1"/>
              <a:t>qb</a:t>
            </a:r>
            <a:endParaRPr lang="pt-PT" sz="13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sz="1300" dirty="0"/>
              <a:t> massa </a:t>
            </a:r>
            <a:r>
              <a:rPr lang="pt-PT" sz="1300" dirty="0" err="1"/>
              <a:t>qb</a:t>
            </a:r>
            <a:endParaRPr lang="pt-PT" sz="1300" dirty="0"/>
          </a:p>
        </p:txBody>
      </p:sp>
      <p:pic>
        <p:nvPicPr>
          <p:cNvPr id="5" name="Imagem 4" descr="Uma imagem com comida, refeição, ingrediente, Alimento de base">
            <a:extLst>
              <a:ext uri="{FF2B5EF4-FFF2-40B4-BE49-F238E27FC236}">
                <a16:creationId xmlns:a16="http://schemas.microsoft.com/office/drawing/2014/main" id="{5C794FCD-43EB-74A2-AD57-1EB17E9EA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9987" y="1185408"/>
            <a:ext cx="3906107" cy="47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dirty="0"/>
              <a:t>Colocar todos os ingredientes na panela incluindo a carne, reservar </a:t>
            </a:r>
          </a:p>
          <a:p>
            <a:pPr>
              <a:lnSpc>
                <a:spcPct val="200000"/>
              </a:lnSpc>
            </a:pPr>
            <a:r>
              <a:rPr lang="pt-PT" dirty="0"/>
              <a:t>um pouco do feijão à parte.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pt-PT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dirty="0"/>
              <a:t>Retirar a carne e o chouriço, cortar em pedaços.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dirty="0"/>
              <a:t>Reduzir os ingredientes em puré, deixar levantar a fervura pôr a couve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dirty="0"/>
              <a:t>Cortada, a massa aos bocados e o restante do feijão.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Gordura animal, carne de porco, preparar alimentos">
            <a:extLst>
              <a:ext uri="{FF2B5EF4-FFF2-40B4-BE49-F238E27FC236}">
                <a16:creationId xmlns:a16="http://schemas.microsoft.com/office/drawing/2014/main" id="{D164F258-2626-41B4-C252-EBDF2D829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73513" y="3884286"/>
            <a:ext cx="1960665" cy="2449302"/>
          </a:xfrm>
          <a:prstGeom prst="rect">
            <a:avLst/>
          </a:prstGeom>
        </p:spPr>
      </p:pic>
      <p:pic>
        <p:nvPicPr>
          <p:cNvPr id="9" name="Imagem 8" descr="Uma imagem com comida, Fast food, prato, Cozinha&#10;&#10;Descrição gerada automaticamente">
            <a:extLst>
              <a:ext uri="{FF2B5EF4-FFF2-40B4-BE49-F238E27FC236}">
                <a16:creationId xmlns:a16="http://schemas.microsoft.com/office/drawing/2014/main" id="{71BF25EB-E02D-D196-B83B-8C448F3C8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841954"/>
            <a:ext cx="2449302" cy="21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PT" dirty="0"/>
              <a:t>Depois da sopa estar pronta é </a:t>
            </a:r>
          </a:p>
          <a:p>
            <a:pPr>
              <a:lnSpc>
                <a:spcPct val="200000"/>
              </a:lnSpc>
            </a:pPr>
            <a:r>
              <a:rPr lang="pt-PT" dirty="0"/>
              <a:t>só servir acompanhada com a carne!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prato, sopa, Cozinha">
            <a:extLst>
              <a:ext uri="{FF2B5EF4-FFF2-40B4-BE49-F238E27FC236}">
                <a16:creationId xmlns:a16="http://schemas.microsoft.com/office/drawing/2014/main" id="{194E4C37-DA61-58B7-12FE-6F217327D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05" y="1908699"/>
            <a:ext cx="5436440" cy="42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38bb31-ebe0-4719-821d-1854a5a454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7B83A9BB9C34D9B16C773DE4158AF" ma:contentTypeVersion="12" ma:contentTypeDescription="Create a new document." ma:contentTypeScope="" ma:versionID="e44b1a1103369146a297abd6d03b8378">
  <xsd:schema xmlns:xsd="http://www.w3.org/2001/XMLSchema" xmlns:xs="http://www.w3.org/2001/XMLSchema" xmlns:p="http://schemas.microsoft.com/office/2006/metadata/properties" xmlns:ns3="d138bb31-ebe0-4719-821d-1854a5a45424" xmlns:ns4="4fb6b9af-5f6c-4c7d-80c1-e940e004d932" targetNamespace="http://schemas.microsoft.com/office/2006/metadata/properties" ma:root="true" ma:fieldsID="e786c3f7fe73ce2084f89f9dcb0b93fb" ns3:_="" ns4:_="">
    <xsd:import namespace="d138bb31-ebe0-4719-821d-1854a5a45424"/>
    <xsd:import namespace="4fb6b9af-5f6c-4c7d-80c1-e940e004d9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8bb31-ebe0-4719-821d-1854a5a45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6b9af-5f6c-4c7d-80c1-e940e004d93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BE1FC-7517-48E3-9E44-A31EA4AAD3F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4fb6b9af-5f6c-4c7d-80c1-e940e004d932"/>
    <ds:schemaRef ds:uri="d138bb31-ebe0-4719-821d-1854a5a45424"/>
  </ds:schemaRefs>
</ds:datastoreItem>
</file>

<file path=customXml/itemProps2.xml><?xml version="1.0" encoding="utf-8"?>
<ds:datastoreItem xmlns:ds="http://schemas.openxmlformats.org/officeDocument/2006/customXml" ds:itemID="{5BF9F308-C1DA-4019-B444-6D720BD403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6FA8D-7273-4E29-AF79-BE04DF49B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38bb31-ebe0-4719-821d-1854a5a45424"/>
    <ds:schemaRef ds:uri="4fb6b9af-5f6c-4c7d-80c1-e940e004d9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187</Words>
  <Application>Microsoft Office PowerPoint</Application>
  <PresentationFormat>Ecrã Panorâmico</PresentationFormat>
  <Paragraphs>56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Wingdings</vt:lpstr>
      <vt:lpstr>Tema do Office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Natércia Cristina Ramos Ferreira Santos e Sousa</cp:lastModifiedBy>
  <cp:revision>6</cp:revision>
  <dcterms:created xsi:type="dcterms:W3CDTF">2023-02-27T10:13:03Z</dcterms:created>
  <dcterms:modified xsi:type="dcterms:W3CDTF">2024-05-31T09:57:54Z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0x010100CF17B83A9BB9C34D9B16C773DE4158AF</vt:lpwstr>
  </property>
</Properties>
</file>