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ef84e59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bef84e59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ef84e59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bef84e59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ef84e59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bef84e59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efca8cf2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befca8cf2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86575" y="965725"/>
            <a:ext cx="9668700" cy="515400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TÍTULO DA RECEITA</a:t>
            </a:r>
            <a:r>
              <a:rPr lang="en-GB" sz="25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</a:t>
            </a:r>
            <a:r>
              <a:rPr lang="en-GB" sz="25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Migas (pão e batata) com </a:t>
            </a:r>
            <a:r>
              <a:rPr lang="pt-PT" altLang="en-GB" sz="25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en-GB" sz="25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ntrecosto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87" name="Google Shape;87;p1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86575" y="1584150"/>
            <a:ext cx="9668700" cy="51483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INGREDIENTES: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(para 4 pessoas)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Entrecosto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(1,5 Kg.)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Pão d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uro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(250 gr.)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Batatas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(4 de tamanho médio)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Sal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(q.b.)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Louro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(1 folha)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Alho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(1/2 dente(s))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Azeite </a:t>
            </a:r>
            <a:endParaRPr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Farinheira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(1 unidade)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Chouriço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(1 unidade)</a:t>
            </a:r>
          </a:p>
          <a:p>
            <a:pPr marL="179705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 panose="020F0502020204030204"/>
              <a:buChar char="-"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Água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(q.b.)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FOTO DO PRATO FINALIZADO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/>
          <a:srcRect t="8654" b="18245"/>
          <a:stretch>
            <a:fillRect/>
          </a:stretch>
        </p:blipFill>
        <p:spPr>
          <a:xfrm rot="-5400000">
            <a:off x="5901501" y="2048188"/>
            <a:ext cx="4281074" cy="41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PROCEDIMENTOS: 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98" name="Google Shape;98;p1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86600" y="1829774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1º) 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Comece por c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ortar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temperar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carne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D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seguida,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os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enchidos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2º) 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Descas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as batatas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cort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e-as em cubos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coz</a:t>
            </a:r>
            <a:r>
              <a:rPr lang="pt-PT" alt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a-as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em lume brando,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sem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sal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Depois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das batatas 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estarem </a:t>
            </a:r>
            <a:r>
              <a:rPr 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cozidas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esmague-as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até ficarem com textura de puré;</a:t>
            </a: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4"/>
          <a:srcRect l="2044" r="38696" b="27530"/>
          <a:stretch>
            <a:fillRect/>
          </a:stretch>
        </p:blipFill>
        <p:spPr>
          <a:xfrm rot="-5400000">
            <a:off x="7642088" y="1337099"/>
            <a:ext cx="1965151" cy="320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/>
          <a:srcRect t="13412" r="8450" b="19589"/>
          <a:stretch>
            <a:fillRect/>
          </a:stretch>
        </p:blipFill>
        <p:spPr>
          <a:xfrm>
            <a:off x="7432463" y="4046001"/>
            <a:ext cx="2689202" cy="229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PROCEDIMENTOS: 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12" name="Google Shape;112;p1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86600" y="1829775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3º)  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 seguida, m</a:t>
            </a:r>
            <a:r>
              <a:rPr 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ig</a:t>
            </a:r>
            <a:r>
              <a:rPr lang="pt-PT" altLang="en-GB" sz="25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ue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o </a:t>
            </a:r>
            <a:r>
              <a:rPr lang="pt-PT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pão</a:t>
            </a: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para uma taça 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reserve;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4º) </a:t>
            </a: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Cubra o fundo da frigideira com azeite 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frite o entrecosto ;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4"/>
          <a:srcRect b="15254"/>
          <a:stretch>
            <a:fillRect/>
          </a:stretch>
        </p:blipFill>
        <p:spPr>
          <a:xfrm>
            <a:off x="6717650" y="3969824"/>
            <a:ext cx="3452447" cy="21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/>
          <a:srcRect r="26095" b="20470"/>
          <a:stretch>
            <a:fillRect/>
          </a:stretch>
        </p:blipFill>
        <p:spPr>
          <a:xfrm>
            <a:off x="7458665" y="1908890"/>
            <a:ext cx="2790175" cy="197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PROCEDIMENTOS: 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26" name="Google Shape;126;p16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686600" y="1829774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5º) 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Na mesma frigideira onde fritou a carne, f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rit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os enchidos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previamente cortados;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6º)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Na mesma gordura, f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rit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um dente de alho 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adicione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uma 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folha de louro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;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4"/>
          <a:srcRect t="7303" b="27486"/>
          <a:stretch>
            <a:fillRect/>
          </a:stretch>
        </p:blipFill>
        <p:spPr>
          <a:xfrm>
            <a:off x="7490825" y="1867288"/>
            <a:ext cx="2726051" cy="214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5"/>
          <a:srcRect t="10712" r="9861" b="28072"/>
          <a:stretch>
            <a:fillRect/>
          </a:stretch>
        </p:blipFill>
        <p:spPr>
          <a:xfrm>
            <a:off x="7490825" y="3957114"/>
            <a:ext cx="2726050" cy="246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PROCEDIMENTOS: 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40" name="Google Shape;140;p17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686600" y="1829774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7º)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Quando o dente de alho estiver dourado,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acrescenta-se 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 pão migado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Mexa bem 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até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 paõ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embeber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 a gordura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Mistur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um pouco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 água para o pão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mole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cer;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8º)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Chegou a altura de adicionar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as batatas.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ajuda de uma colher de pau, envolva bem este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preparado.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altLang="en-GB"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629195" y="2200589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7629195" y="4122207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86595" y="6424603"/>
            <a:ext cx="55701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4"/>
          <a:srcRect t="23975" r="14273" b="26024"/>
          <a:stretch>
            <a:fillRect/>
          </a:stretch>
        </p:blipFill>
        <p:spPr>
          <a:xfrm>
            <a:off x="7235470" y="4046075"/>
            <a:ext cx="2959404" cy="229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5"/>
          <a:srcRect t="8774" r="5731" b="22516"/>
          <a:stretch>
            <a:fillRect/>
          </a:stretch>
        </p:blipFill>
        <p:spPr>
          <a:xfrm>
            <a:off x="7235475" y="1829775"/>
            <a:ext cx="2959400" cy="248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PROCEDIMENTOS: 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54" name="Google Shape;154;p18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686600" y="1829774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9º)  Retifi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o sal.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10º)  D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ê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 volta às migas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durante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alguns minutos 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até desagarrar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em da frigideira.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altLang="en-GB"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7629195" y="2200589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7629195" y="4122207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686595" y="6424603"/>
            <a:ext cx="55701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4"/>
          <a:srcRect t="26681" b="39891"/>
          <a:stretch>
            <a:fillRect/>
          </a:stretch>
        </p:blipFill>
        <p:spPr>
          <a:xfrm>
            <a:off x="5811385" y="1829810"/>
            <a:ext cx="4543200" cy="229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5"/>
          <a:srcRect t="25441" b="41131"/>
          <a:stretch>
            <a:fillRect/>
          </a:stretch>
        </p:blipFill>
        <p:spPr>
          <a:xfrm>
            <a:off x="7125835" y="4122235"/>
            <a:ext cx="4543876" cy="22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>
            <a:off x="786800" y="1082025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PROCEDIMENTOS: 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68" name="Google Shape;168;p19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786800" y="1908824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11º) Emprat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as migas com </a:t>
            </a:r>
            <a:endParaRPr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 entrecosto e os enchidos </a:t>
            </a: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delicie-se com esta maravilhosa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receita!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Bom proveito :)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7589100" y="2348453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Imagem da preparação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686595" y="6424603"/>
            <a:ext cx="55701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4"/>
          <a:srcRect b="7467"/>
          <a:stretch>
            <a:fillRect/>
          </a:stretch>
        </p:blipFill>
        <p:spPr>
          <a:xfrm rot="-5400000">
            <a:off x="5477337" y="1555862"/>
            <a:ext cx="4357426" cy="53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786800" y="1082025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r>
              <a:rPr lang="en-GB" sz="25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endParaRPr sz="3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GB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Desafio ASS 2023/2024</a:t>
            </a:r>
            <a:r>
              <a:rPr lang="en-GB" sz="2800" b="1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80" name="Google Shape;180;p20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786800" y="1908824"/>
            <a:ext cx="9668700" cy="4594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Trabalho elaborado por: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n-GB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Catarina Carita</a:t>
            </a:r>
            <a:r>
              <a:rPr lang="pt-PT" alt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n.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º 2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Inês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Pais</a:t>
            </a:r>
            <a:r>
              <a:rPr lang="pt-PT" alt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pt-PT" alt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n.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º 9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Maria Leonor Neto</a:t>
            </a:r>
            <a:r>
              <a:rPr lang="pt-PT" alt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n.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º 16     </a:t>
            </a: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         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en-GB" sz="3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            </a:t>
            </a:r>
            <a:r>
              <a:rPr lang="en-GB" sz="28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pt-PT" altLang="en-GB" sz="28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turma:</a:t>
            </a:r>
            <a:r>
              <a:rPr lang="pt-PT" altLang="en-GB" sz="3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r>
            <a:r>
              <a:rPr lang="pt-PT" alt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.º </a:t>
            </a:r>
            <a:r>
              <a:rPr lang="en-GB" sz="2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</a:t>
            </a: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686595" y="6424603"/>
            <a:ext cx="55701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Ecrã Panorâmico</PresentationFormat>
  <Paragraphs>199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2023/2024</dc:title>
  <dc:creator>35196</dc:creator>
  <cp:lastModifiedBy>João Miguel Zacarias</cp:lastModifiedBy>
  <cp:revision>4</cp:revision>
  <dcterms:created xsi:type="dcterms:W3CDTF">2024-05-26T15:23:00Z</dcterms:created>
  <dcterms:modified xsi:type="dcterms:W3CDTF">2024-05-26T20:42:45Z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2070-10.2.0.6051</vt:lpwstr>
  </property>
</Properties>
</file>