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91" r:id="rId3"/>
    <p:sldId id="1192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02-05-2024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Torta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Laranja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40 ovos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kg açúcar</a:t>
            </a:r>
          </a:p>
          <a:p>
            <a:pPr marL="285750" indent="-285750">
              <a:buFontTx/>
              <a:buChar char="-"/>
            </a:pPr>
            <a:r>
              <a:rPr lang="pt-PT" dirty="0"/>
              <a:t>Essência de laranja</a:t>
            </a:r>
          </a:p>
          <a:p>
            <a:pPr marL="285750" indent="-285750">
              <a:buFontTx/>
              <a:buChar char="-"/>
            </a:pPr>
            <a:r>
              <a:rPr lang="pt-PT" dirty="0"/>
              <a:t>Sumo de 2 laranjas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sopa de fermento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laranja às rodelas para decoração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554635-038E-C8C8-AE6C-3BBC46BC8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33" y="2369437"/>
            <a:ext cx="2888527" cy="34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Juntar o açucar com o fermento, essência e sumo de laranja. De</a:t>
            </a:r>
          </a:p>
          <a:p>
            <a:r>
              <a:rPr lang="pt-PT" dirty="0"/>
              <a:t>Seguida ir colocando os ovos e bater sempre.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Quando estiver tudo bem batido é só colocar no tabuleiro.</a:t>
            </a:r>
          </a:p>
          <a:p>
            <a:r>
              <a:rPr lang="pt-PT" dirty="0"/>
              <a:t>O forno deve ser pré-aquecido a 180 graus.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6D7DDD-0027-0DBC-3B9E-F9723F0D6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8"/>
          <a:stretch/>
        </p:blipFill>
        <p:spPr>
          <a:xfrm>
            <a:off x="7629195" y="2099125"/>
            <a:ext cx="2449302" cy="15787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5F1F7E-5F11-8D8D-DF91-D982D3CAA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3258" y="3281931"/>
            <a:ext cx="2117829" cy="33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Quando estiver fofo retirar e enrolar a torna.</a:t>
            </a:r>
          </a:p>
          <a:p>
            <a:r>
              <a:rPr lang="pt-PT" dirty="0"/>
              <a:t>Podem também barrar com creme de Ovo(opcional) antes de </a:t>
            </a:r>
          </a:p>
          <a:p>
            <a:r>
              <a:rPr lang="pt-PT" dirty="0"/>
              <a:t>Enrolar a torta.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A encarregada de educação do aluno Gabriel Marques </a:t>
            </a:r>
          </a:p>
          <a:p>
            <a:r>
              <a:rPr lang="pt-PT" dirty="0"/>
              <a:t>Confecionou esta receita com os alunos do CEF Hotelaria e </a:t>
            </a:r>
          </a:p>
          <a:p>
            <a:r>
              <a:rPr lang="pt-PT" dirty="0"/>
              <a:t>Restauração.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F84DCB-B2D1-3631-DD53-E458448BE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4121" y="1382148"/>
            <a:ext cx="1843442" cy="29888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D47FEBD-AAB9-2CD9-2002-3A0955CF4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34153"/>
          <a:stretch/>
        </p:blipFill>
        <p:spPr>
          <a:xfrm>
            <a:off x="7084765" y="3923671"/>
            <a:ext cx="3178820" cy="2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215</Words>
  <Application>Microsoft Office PowerPoint</Application>
  <PresentationFormat>Widescreen</PresentationFormat>
  <Paragraphs>76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Bica</cp:lastModifiedBy>
  <cp:revision>3</cp:revision>
  <dcterms:created xsi:type="dcterms:W3CDTF">2023-02-27T10:13:03Z</dcterms:created>
  <dcterms:modified xsi:type="dcterms:W3CDTF">2024-05-02T14:01:41Z</dcterms:modified>
</cp:coreProperties>
</file>