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  <p:sldId id="1194" r:id="rId7"/>
    <p:sldId id="1195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pPr/>
              <a:t>23-05-2024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Bolo de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curgete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400 g. de curgete ralada com casca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400 g. de açúcar mascavado claro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420 g. de farinha T55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4 ovos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150 g. de nozes partidas grosseiramente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100 ml de óleo alimentar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2 c. de chá de canela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2 c. de chá de </a:t>
            </a:r>
            <a:r>
              <a:rPr lang="pt-PT" dirty="0" err="1" smtClean="0"/>
              <a:t>bicabornato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1 c. de café de fermento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c. de café de essência de baunilha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½ de café de sal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limão (raspa)</a:t>
            </a:r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13132" r="2323" b="21212"/>
          <a:stretch/>
        </p:blipFill>
        <p:spPr>
          <a:xfrm>
            <a:off x="5680364" y="1973143"/>
            <a:ext cx="4516582" cy="420598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5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Raspa de limão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smtClean="0"/>
              <a:t>cortar as nozes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1" name="Imagem 10" descr="20240513_113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75540" y="2706327"/>
            <a:ext cx="4311991" cy="274444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20240513_113514.jpg"/>
          <p:cNvPicPr>
            <a:picLocks noChangeAspect="1"/>
          </p:cNvPicPr>
          <p:nvPr/>
        </p:nvPicPr>
        <p:blipFill>
          <a:blip r:embed="rId4" cstate="print"/>
          <a:srcRect t="29298" r="28904"/>
          <a:stretch>
            <a:fillRect/>
          </a:stretch>
        </p:blipFill>
        <p:spPr>
          <a:xfrm>
            <a:off x="2112704" y="4091923"/>
            <a:ext cx="3022838" cy="214262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7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 smtClean="0"/>
              <a:t>Ralar a curgete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Bater ovos com o açúcar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Imagem 9" descr="20240513_112949.jpg"/>
          <p:cNvPicPr>
            <a:picLocks noChangeAspect="1"/>
          </p:cNvPicPr>
          <p:nvPr/>
        </p:nvPicPr>
        <p:blipFill>
          <a:blip r:embed="rId3" cstate="print"/>
          <a:srcRect l="5726" r="16855"/>
          <a:stretch>
            <a:fillRect/>
          </a:stretch>
        </p:blipFill>
        <p:spPr>
          <a:xfrm rot="5400000">
            <a:off x="3325362" y="1572168"/>
            <a:ext cx="1665064" cy="2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10"/>
          <a:stretch/>
        </p:blipFill>
        <p:spPr>
          <a:xfrm rot="5400000">
            <a:off x="6377873" y="2390606"/>
            <a:ext cx="3215702" cy="4444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04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Adicionar óleo + sal + bicarbonato + fermento + canela + baunilha</a:t>
            </a:r>
            <a:r>
              <a:rPr lang="pt-PT" dirty="0"/>
              <a:t> </a:t>
            </a:r>
            <a:r>
              <a:rPr lang="pt-PT" dirty="0" smtClean="0"/>
              <a:t>+ limão + curgete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Bater muito bem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r="46682" b="6606"/>
          <a:stretch/>
        </p:blipFill>
        <p:spPr>
          <a:xfrm rot="5400000">
            <a:off x="8144410" y="2432576"/>
            <a:ext cx="2031423" cy="209203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3" t="9946" r="16331" b="5423"/>
          <a:stretch/>
        </p:blipFill>
        <p:spPr>
          <a:xfrm>
            <a:off x="2992582" y="3478594"/>
            <a:ext cx="2966035" cy="277008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Peneirar a farinha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Juntar farinha no preparado e envolver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23511" y="2451471"/>
            <a:ext cx="4342183" cy="325663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90" y="4402377"/>
            <a:ext cx="2983831" cy="18824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Passar as nozes por farinha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10º</a:t>
            </a:r>
            <a:r>
              <a:rPr lang="pt-PT" dirty="0"/>
              <a:t>) </a:t>
            </a:r>
            <a:r>
              <a:rPr lang="pt-PT" dirty="0" smtClean="0"/>
              <a:t>Adicionar as nozes ao preparado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95"/>
          <a:stretch/>
        </p:blipFill>
        <p:spPr>
          <a:xfrm rot="5400000">
            <a:off x="4523948" y="3115444"/>
            <a:ext cx="2982384" cy="322811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9" r="26853" b="12403"/>
          <a:stretch/>
        </p:blipFill>
        <p:spPr>
          <a:xfrm rot="5400000">
            <a:off x="7636656" y="2016757"/>
            <a:ext cx="3028576" cy="32281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92D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 smtClean="0"/>
              <a:t>11º</a:t>
            </a:r>
            <a:r>
              <a:rPr lang="pt-PT" dirty="0"/>
              <a:t>) </a:t>
            </a:r>
            <a:r>
              <a:rPr lang="pt-PT" dirty="0" smtClean="0"/>
              <a:t>Untar a forma com margarina e polvilhar com farinha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12º</a:t>
            </a:r>
            <a:r>
              <a:rPr lang="pt-PT" dirty="0"/>
              <a:t>) </a:t>
            </a:r>
            <a:r>
              <a:rPr lang="pt-PT" dirty="0" smtClean="0"/>
              <a:t>Levar ao forno 160</a:t>
            </a:r>
            <a:r>
              <a:rPr lang="pt-PT" baseline="30000" dirty="0" smtClean="0"/>
              <a:t>0</a:t>
            </a:r>
            <a:r>
              <a:rPr lang="pt-PT" dirty="0" smtClean="0"/>
              <a:t>, ± 45 min.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 descr="20240521_11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719" y="4441361"/>
            <a:ext cx="2964874" cy="17763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5" r="33195"/>
          <a:stretch/>
        </p:blipFill>
        <p:spPr>
          <a:xfrm>
            <a:off x="6289857" y="2009877"/>
            <a:ext cx="3871425" cy="331967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288</Words>
  <Application>Microsoft Office PowerPoint</Application>
  <PresentationFormat>Personalizados</PresentationFormat>
  <Paragraphs>127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Professor</cp:lastModifiedBy>
  <cp:revision>15</cp:revision>
  <dcterms:created xsi:type="dcterms:W3CDTF">2023-02-27T10:13:03Z</dcterms:created>
  <dcterms:modified xsi:type="dcterms:W3CDTF">2024-05-23T08:46:43Z</dcterms:modified>
</cp:coreProperties>
</file>