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95" r:id="rId3"/>
    <p:sldId id="1189" r:id="rId4"/>
    <p:sldId id="1194" r:id="rId5"/>
    <p:sldId id="1192" r:id="rId6"/>
    <p:sldId id="1193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8577" autoAdjust="0"/>
  </p:normalViewPr>
  <p:slideViewPr>
    <p:cSldViewPr snapToGrid="0">
      <p:cViewPr varScale="1">
        <p:scale>
          <a:sx n="80" d="100"/>
          <a:sy n="80" d="100"/>
        </p:scale>
        <p:origin x="86" y="-9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com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chouriço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Farinha de trigo tipo 55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morna 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</a:t>
            </a:r>
          </a:p>
          <a:p>
            <a:pPr marL="285750" indent="-285750">
              <a:buFontTx/>
              <a:buChar char="-"/>
            </a:pPr>
            <a:r>
              <a:rPr lang="pt-PT" dirty="0"/>
              <a:t>Fermento padeiro</a:t>
            </a:r>
          </a:p>
          <a:p>
            <a:pPr marL="285750" indent="-285750">
              <a:buFontTx/>
              <a:buChar char="-"/>
            </a:pPr>
            <a:r>
              <a:rPr lang="pt-PT" dirty="0"/>
              <a:t>Chouriço de colorau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595542" y="2286998"/>
            <a:ext cx="2883352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2"/>
          <a:stretch/>
        </p:blipFill>
        <p:spPr bwMode="auto">
          <a:xfrm>
            <a:off x="6595542" y="2286999"/>
            <a:ext cx="288335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Num pequeno recipiente dissolver o sal e o </a:t>
            </a:r>
          </a:p>
          <a:p>
            <a:r>
              <a:rPr lang="pt-PT" dirty="0"/>
              <a:t>fermento com um pouco de água, deve ficar</a:t>
            </a:r>
          </a:p>
          <a:p>
            <a:r>
              <a:rPr lang="pt-PT" dirty="0"/>
              <a:t> bem dissolvido de forma a não haver grumos </a:t>
            </a:r>
          </a:p>
          <a:p>
            <a:r>
              <a:rPr lang="pt-PT" dirty="0"/>
              <a:t>de fermento ou pedras de sal.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Depois, juntar essa mistura a água morna e </a:t>
            </a:r>
          </a:p>
          <a:p>
            <a:r>
              <a:rPr lang="pt-PT" dirty="0"/>
              <a:t>aos poucos ir juntando a farinha.</a:t>
            </a:r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C:\Users\Utilizador\Desktop\Pão com chouriço - escola\Selecionadas\1715769377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57" y="2056575"/>
            <a:ext cx="1324016" cy="17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tilizador\Desktop\Pão com chouriço - escola\1715769377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1" y="2032018"/>
            <a:ext cx="1342434" cy="17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12" y="4077492"/>
            <a:ext cx="1341438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tilizador\Desktop\Pão com chouriço - escola\17157693775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1" y="4077492"/>
            <a:ext cx="1344215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8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 )Amassar bem sempre de fora para dentro, o ponto certo </a:t>
            </a:r>
          </a:p>
          <a:p>
            <a:r>
              <a:rPr lang="pt-PT" dirty="0"/>
              <a:t>da massa é até que o dedo se descole da massa sem que esta venha </a:t>
            </a:r>
          </a:p>
          <a:p>
            <a:r>
              <a:rPr lang="pt-PT" dirty="0"/>
              <a:t>agarrada em ponto chiclete.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Depois de amassar deve cobrir a bacia com um pano de tecido de </a:t>
            </a:r>
          </a:p>
          <a:p>
            <a:r>
              <a:rPr lang="pt-PT" dirty="0"/>
              <a:t>algodão, sem cheiros quer de detergente ou outros e deixar repousar</a:t>
            </a:r>
          </a:p>
          <a:p>
            <a:r>
              <a:rPr lang="pt-PT" dirty="0"/>
              <a:t> por cerca de 60 minutos ou que a massa cresça o dobro.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960629" y="2200589"/>
            <a:ext cx="1331941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18293" y="4366756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 descr="C:\Users\Utilizador\Desktop\Pão com chouriço - escola\Selecionadas\1715769377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4"/>
          <a:stretch/>
        </p:blipFill>
        <p:spPr bwMode="auto">
          <a:xfrm>
            <a:off x="7720002" y="2115259"/>
            <a:ext cx="1732341" cy="18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09" y="4274288"/>
            <a:ext cx="2591286" cy="156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Depois da massa levedada, com a bancada revestida com farinha </a:t>
            </a:r>
          </a:p>
          <a:p>
            <a:r>
              <a:rPr lang="pt-PT" dirty="0"/>
              <a:t>e as mãos enfarinhadas deverá cortar com as mãos pequenas porções </a:t>
            </a:r>
          </a:p>
          <a:p>
            <a:r>
              <a:rPr lang="pt-PT" dirty="0"/>
              <a:t>da massa.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Estender na forma redonda com a ajuda das mãos</a:t>
            </a:r>
          </a:p>
          <a:p>
            <a:r>
              <a:rPr lang="pt-PT" dirty="0"/>
              <a:t>e rechear por toda a superfície com rodelas de chouriço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8038693" y="3920188"/>
            <a:ext cx="1401763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48" y="2234278"/>
            <a:ext cx="24447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94" y="3920188"/>
            <a:ext cx="1579118" cy="21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6º) Enrolar de cima para baixo e passar este  chouriço</a:t>
            </a:r>
          </a:p>
          <a:p>
            <a:pPr algn="just"/>
            <a:r>
              <a:rPr lang="pt-PT" dirty="0"/>
              <a:t> por farinha 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7º) Colocar num tabuleiro revestido com farinha, dar três cortes </a:t>
            </a:r>
          </a:p>
          <a:p>
            <a:r>
              <a:rPr lang="pt-PT" dirty="0"/>
              <a:t>no sentido diagonal em cada rolinho de massa.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8086189" y="2200589"/>
            <a:ext cx="1617099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8385784" y="4122207"/>
            <a:ext cx="896440" cy="23083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665" y="11780874"/>
            <a:ext cx="17524922" cy="1398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tilizador\Desktop\Pão com chouriço - escola\1715769375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89" y="1908699"/>
            <a:ext cx="1617099" cy="21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53" y="4122205"/>
            <a:ext cx="1729989" cy="23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8º) Levar ao forno à temperatura de 200°c até o pão apresentar </a:t>
            </a:r>
          </a:p>
          <a:p>
            <a:r>
              <a:rPr lang="pt-PT" dirty="0"/>
              <a:t>uma cor dourada. </a:t>
            </a:r>
          </a:p>
          <a:p>
            <a:r>
              <a:rPr lang="pt-PT" dirty="0"/>
              <a:t>(Forno doméstico)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1º Momento: Receita </a:t>
            </a:r>
            <a:r>
              <a:rPr lang="pt-PT" dirty="0" err="1"/>
              <a:t>confecionada</a:t>
            </a:r>
            <a:r>
              <a:rPr lang="pt-PT" dirty="0"/>
              <a:t> nas instalações da D. Rosa Faneca, Penafiel, avó do Gonçalo que frequenta VEEA de Autismo.</a:t>
            </a:r>
          </a:p>
          <a:p>
            <a:r>
              <a:rPr lang="pt-PT" dirty="0"/>
              <a:t>2º Momento: Receita </a:t>
            </a:r>
            <a:r>
              <a:rPr lang="pt-PT"/>
              <a:t>Confecionada</a:t>
            </a:r>
            <a:r>
              <a:rPr lang="pt-PT" dirty="0"/>
              <a:t> na escola com a mãe do Gonçalo.</a:t>
            </a: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665" y="11780874"/>
            <a:ext cx="17524922" cy="1398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tilizador\Desktop\Pão com chouriço - escola\17157693758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70" y="2183356"/>
            <a:ext cx="2449302" cy="15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87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447</Words>
  <Application>Microsoft Office PowerPoint</Application>
  <PresentationFormat>Ecrã Panorâmico</PresentationFormat>
  <Paragraphs>147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Rosario de Fatima Teixeira Reis</cp:lastModifiedBy>
  <cp:revision>25</cp:revision>
  <dcterms:created xsi:type="dcterms:W3CDTF">2023-02-27T10:13:03Z</dcterms:created>
  <dcterms:modified xsi:type="dcterms:W3CDTF">2024-05-30T16:44:50Z</dcterms:modified>
</cp:coreProperties>
</file>