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24/05/2024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Feijoada à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moda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mãe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Carnes</a:t>
            </a:r>
          </a:p>
          <a:p>
            <a:pPr marL="285750" indent="-285750">
              <a:buFontTx/>
              <a:buChar char="-"/>
            </a:pPr>
            <a:r>
              <a:rPr lang="pt-PT" dirty="0"/>
              <a:t>Feijão Vermelho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Hortaliças</a:t>
            </a:r>
          </a:p>
          <a:p>
            <a:pPr marL="285750" indent="-285750">
              <a:buFontTx/>
              <a:buChar char="-"/>
            </a:pPr>
            <a:r>
              <a:rPr lang="pt-PT" dirty="0"/>
              <a:t>Cebola 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Salsa e 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Condimentos (sal, cominhos, pimenta)</a:t>
            </a:r>
          </a:p>
          <a:p>
            <a:pPr marL="285750" indent="-285750">
              <a:buFontTx/>
              <a:buChar char="-"/>
            </a:pPr>
            <a:r>
              <a:rPr lang="pt-PT" dirty="0"/>
              <a:t>Arroz branco (acompanhamento)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r>
              <a:rPr lang="pt-PT" dirty="0"/>
              <a:t>Feijoada com arroz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C94253-0BF8-EDDA-9B0F-95109C4D7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8517" r="7153"/>
          <a:stretch/>
        </p:blipFill>
        <p:spPr>
          <a:xfrm>
            <a:off x="6256774" y="2286998"/>
            <a:ext cx="3570513" cy="36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Fazer o refogado com azeite e cebola e quando esta começar</a:t>
            </a:r>
          </a:p>
          <a:p>
            <a:r>
              <a:rPr lang="pt-PT" dirty="0"/>
              <a:t>a dourar, juntar alho.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Deixar refogar um pouco mais e acrescentar salsa e louro.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55828" y="4420613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8C1CB8-5C05-5B46-B79A-73A3F7614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7" t="50000" r="17617" b="-1"/>
          <a:stretch/>
        </p:blipFill>
        <p:spPr>
          <a:xfrm>
            <a:off x="7629195" y="2200589"/>
            <a:ext cx="2502568" cy="14773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88841A5-7296-5131-F2EA-05DEE13A4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1" t="15538" r="3832" b="4362"/>
          <a:stretch/>
        </p:blipFill>
        <p:spPr>
          <a:xfrm>
            <a:off x="7629195" y="4425648"/>
            <a:ext cx="2449302" cy="147229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3B48970-1468-9184-ED39-6D0CDAAA894F}"/>
              </a:ext>
            </a:extLst>
          </p:cNvPr>
          <p:cNvSpPr txBox="1"/>
          <p:nvPr/>
        </p:nvSpPr>
        <p:spPr>
          <a:xfrm flipH="1">
            <a:off x="7545564" y="3656696"/>
            <a:ext cx="2586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Fig.1 - Cebola para refogado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4D2C96-6A05-9EBA-E595-7A56D1735E38}"/>
              </a:ext>
            </a:extLst>
          </p:cNvPr>
          <p:cNvSpPr txBox="1"/>
          <p:nvPr/>
        </p:nvSpPr>
        <p:spPr>
          <a:xfrm flipH="1">
            <a:off x="7602561" y="5882098"/>
            <a:ext cx="258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Fig.2 - Ervas no refogado</a:t>
            </a: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Cortar as carnes. Estas são ao gosto de cada um, podendo ser de</a:t>
            </a:r>
          </a:p>
          <a:p>
            <a:r>
              <a:rPr lang="pt-PT" dirty="0"/>
              <a:t>porco ou de vaca.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Deixar as carnes a cozinhar para libertar sucos mas também para </a:t>
            </a:r>
          </a:p>
          <a:p>
            <a:r>
              <a:rPr lang="pt-PT" dirty="0"/>
              <a:t>Apurar o sabor do refogado.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9321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5CC065-A1AD-DCEE-C919-379FEDA4F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89"/>
            <a:ext cx="2476025" cy="14773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78D4366-B821-5C65-EBE0-E38AF9D40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56" y="4287333"/>
            <a:ext cx="2449302" cy="14573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680C988-2C04-3FA4-C470-8EECFE4739B7}"/>
              </a:ext>
            </a:extLst>
          </p:cNvPr>
          <p:cNvSpPr txBox="1"/>
          <p:nvPr/>
        </p:nvSpPr>
        <p:spPr>
          <a:xfrm flipH="1">
            <a:off x="7545564" y="3656696"/>
            <a:ext cx="247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Fig.3 - A preparar as carnes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E26371-9910-E06C-DCB3-6834F63D7FE9}"/>
              </a:ext>
            </a:extLst>
          </p:cNvPr>
          <p:cNvSpPr txBox="1"/>
          <p:nvPr/>
        </p:nvSpPr>
        <p:spPr>
          <a:xfrm flipH="1">
            <a:off x="7615833" y="5770545"/>
            <a:ext cx="2489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Fig. 4 -A refogar as carnes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702315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Acrescentar a couve-coração previamente cozida.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Por fim, acrescentar o feijão vermelho, que foi colocado de molho </a:t>
            </a:r>
          </a:p>
          <a:p>
            <a:r>
              <a:rPr lang="pt-PT" dirty="0"/>
              <a:t>de véspera e cozido à parte, aproveitando-se a água da cozedura.</a:t>
            </a:r>
          </a:p>
          <a:p>
            <a:r>
              <a:rPr lang="pt-PT" dirty="0"/>
              <a:t>Acompanhar com um arroz branco.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52521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C4DE12-1C8B-564B-5D92-DC02745E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b="8687"/>
          <a:stretch/>
        </p:blipFill>
        <p:spPr>
          <a:xfrm>
            <a:off x="7629195" y="2200589"/>
            <a:ext cx="2449301" cy="14773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FD9B81-C7FE-9D17-4FD9-DF27E0A49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6" y="4268364"/>
            <a:ext cx="2449300" cy="15076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EF2CD7E-155C-CB57-7D1A-A2975EC631DB}"/>
              </a:ext>
            </a:extLst>
          </p:cNvPr>
          <p:cNvSpPr txBox="1"/>
          <p:nvPr/>
        </p:nvSpPr>
        <p:spPr>
          <a:xfrm flipH="1">
            <a:off x="7545563" y="3656696"/>
            <a:ext cx="265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Fig. 5 - Couve coração, uma mais valia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93D89E-4C5A-7319-168C-6401B674042A}"/>
              </a:ext>
            </a:extLst>
          </p:cNvPr>
          <p:cNvSpPr txBox="1"/>
          <p:nvPr/>
        </p:nvSpPr>
        <p:spPr>
          <a:xfrm flipH="1">
            <a:off x="7585371" y="5747279"/>
            <a:ext cx="261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Fig. 6 - Não podia faltar o feijão</a:t>
            </a: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309</Words>
  <Application>Microsoft Office PowerPoint</Application>
  <PresentationFormat>Ecrã Panorâmico</PresentationFormat>
  <Paragraphs>110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monica</cp:lastModifiedBy>
  <cp:revision>7</cp:revision>
  <dcterms:created xsi:type="dcterms:W3CDTF">2023-02-27T10:13:03Z</dcterms:created>
  <dcterms:modified xsi:type="dcterms:W3CDTF">2024-05-24T20:29:40Z</dcterms:modified>
</cp:coreProperties>
</file>