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21-05-2024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21-05-2024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21-05-2024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21-05-2024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21-05-2024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21-05-2024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=""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=""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=""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21-05-2024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=""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=""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=""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21-05-2024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=""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=""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=""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21-05-2024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=""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=""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21-05-2024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=""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21-05-2024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=""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pPr/>
              <a:t>21-05-2024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pt-PT" b="1" dirty="0" smtClean="0">
                <a:solidFill>
                  <a:schemeClr val="tx1"/>
                </a:solidFill>
              </a:rPr>
              <a:t>Arroz de polvo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557018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b="1" dirty="0" smtClean="0"/>
              <a:t>1 </a:t>
            </a:r>
            <a:r>
              <a:rPr lang="pt-PT" dirty="0" smtClean="0"/>
              <a:t>polvo de (1,5 kg</a:t>
            </a:r>
            <a:r>
              <a:rPr lang="pt-PT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pt-PT" b="1" dirty="0" smtClean="0"/>
              <a:t>1</a:t>
            </a:r>
            <a:r>
              <a:rPr lang="pt-PT" b="1" dirty="0" smtClean="0"/>
              <a:t> </a:t>
            </a:r>
            <a:r>
              <a:rPr lang="pt-PT" dirty="0" smtClean="0"/>
              <a:t>cebola </a:t>
            </a:r>
            <a:r>
              <a:rPr lang="pt-PT" dirty="0" smtClean="0"/>
              <a:t>pequena</a:t>
            </a:r>
          </a:p>
          <a:p>
            <a:pPr marL="285750" indent="-285750">
              <a:buFontTx/>
              <a:buChar char="-"/>
            </a:pPr>
            <a:r>
              <a:rPr lang="pt-PT" b="1" dirty="0" smtClean="0"/>
              <a:t>1</a:t>
            </a:r>
            <a:r>
              <a:rPr lang="pt-PT" b="1" dirty="0" smtClean="0"/>
              <a:t> </a:t>
            </a:r>
            <a:r>
              <a:rPr lang="pt-PT" dirty="0" smtClean="0"/>
              <a:t>folha de </a:t>
            </a:r>
            <a:r>
              <a:rPr lang="pt-PT" dirty="0" smtClean="0"/>
              <a:t>louro</a:t>
            </a:r>
          </a:p>
          <a:p>
            <a:pPr marL="285750" indent="-285750">
              <a:buFontTx/>
              <a:buChar char="-"/>
            </a:pPr>
            <a:r>
              <a:rPr lang="pt-PT" b="1" dirty="0" smtClean="0"/>
              <a:t>50 </a:t>
            </a:r>
            <a:r>
              <a:rPr lang="pt-PT" b="1" dirty="0" smtClean="0"/>
              <a:t>ml </a:t>
            </a:r>
            <a:r>
              <a:rPr lang="pt-PT" dirty="0" smtClean="0"/>
              <a:t>de </a:t>
            </a:r>
            <a:r>
              <a:rPr lang="pt-PT" dirty="0" smtClean="0"/>
              <a:t>azeite</a:t>
            </a:r>
          </a:p>
          <a:p>
            <a:pPr marL="285750" indent="-285750">
              <a:buFontTx/>
              <a:buChar char="-"/>
            </a:pPr>
            <a:r>
              <a:rPr lang="pt-PT" b="1" dirty="0" smtClean="0"/>
              <a:t>2</a:t>
            </a:r>
            <a:r>
              <a:rPr lang="pt-PT" b="1" dirty="0" smtClean="0"/>
              <a:t> </a:t>
            </a:r>
            <a:r>
              <a:rPr lang="pt-PT" dirty="0" smtClean="0"/>
              <a:t>tomates </a:t>
            </a:r>
            <a:endParaRPr lang="pt-PT" dirty="0" smtClean="0"/>
          </a:p>
          <a:p>
            <a:pPr marL="285750" indent="-285750">
              <a:buFontTx/>
              <a:buChar char="-"/>
            </a:pPr>
            <a:r>
              <a:rPr lang="pt-PT" b="1" dirty="0" smtClean="0"/>
              <a:t>1</a:t>
            </a:r>
            <a:r>
              <a:rPr lang="pt-PT" b="1" dirty="0" smtClean="0"/>
              <a:t> </a:t>
            </a:r>
            <a:r>
              <a:rPr lang="pt-PT" dirty="0" smtClean="0"/>
              <a:t>pimento </a:t>
            </a:r>
            <a:r>
              <a:rPr lang="pt-PT" dirty="0" smtClean="0"/>
              <a:t>verde</a:t>
            </a:r>
          </a:p>
          <a:p>
            <a:pPr marL="285750" indent="-285750">
              <a:buFontTx/>
              <a:buChar char="-"/>
            </a:pPr>
            <a:r>
              <a:rPr lang="pt-PT" b="1" dirty="0" smtClean="0"/>
              <a:t>250 </a:t>
            </a:r>
            <a:r>
              <a:rPr lang="pt-PT" b="1" dirty="0" smtClean="0"/>
              <a:t>g </a:t>
            </a:r>
            <a:r>
              <a:rPr lang="pt-PT" dirty="0" smtClean="0"/>
              <a:t>de </a:t>
            </a:r>
            <a:r>
              <a:rPr lang="pt-PT" dirty="0" smtClean="0"/>
              <a:t>arroz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Sal </a:t>
            </a:r>
            <a:r>
              <a:rPr lang="pt-PT" dirty="0" smtClean="0"/>
              <a:t>(q.b</a:t>
            </a:r>
            <a:r>
              <a:rPr lang="pt-PT" dirty="0" smtClean="0"/>
              <a:t>.)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Coentros </a:t>
            </a:r>
            <a:r>
              <a:rPr lang="pt-PT" dirty="0" smtClean="0"/>
              <a:t>(a gosto</a:t>
            </a:r>
            <a:r>
              <a:rPr lang="pt-PT" dirty="0" smtClean="0"/>
              <a:t>)</a:t>
            </a:r>
            <a:endParaRPr lang="pt-PT" dirty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10" name="Imagem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17829" y="2529839"/>
            <a:ext cx="3461748" cy="31525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</a:t>
            </a:r>
            <a:r>
              <a:rPr lang="pt-PT" dirty="0" smtClean="0"/>
              <a:t>Comece por cortar o polvo em pedaços pequenos, após o </a:t>
            </a:r>
            <a:endParaRPr lang="pt-PT" dirty="0" smtClean="0"/>
          </a:p>
          <a:p>
            <a:r>
              <a:rPr lang="pt-PT" dirty="0" smtClean="0"/>
              <a:t>descongelar</a:t>
            </a:r>
            <a:r>
              <a:rPr lang="pt-PT" dirty="0" smtClean="0"/>
              <a:t>. </a:t>
            </a:r>
            <a:endParaRPr lang="pt-PT" dirty="0" smtClean="0"/>
          </a:p>
          <a:p>
            <a:r>
              <a:rPr lang="pt-PT" dirty="0" smtClean="0"/>
              <a:t>Depois</a:t>
            </a:r>
            <a:r>
              <a:rPr lang="pt-PT" dirty="0" smtClean="0"/>
              <a:t>, coloque todos os ingredientes (cortados aos pedaços) na </a:t>
            </a:r>
            <a:endParaRPr lang="pt-PT" dirty="0" smtClean="0"/>
          </a:p>
          <a:p>
            <a:r>
              <a:rPr lang="pt-PT" dirty="0" smtClean="0"/>
              <a:t>panela </a:t>
            </a:r>
            <a:r>
              <a:rPr lang="pt-PT" dirty="0" smtClean="0"/>
              <a:t>de pressão juntamente com o polvo. </a:t>
            </a:r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2º)</a:t>
            </a:r>
            <a:r>
              <a:rPr lang="pt-PT" dirty="0"/>
              <a:t> </a:t>
            </a:r>
            <a:r>
              <a:rPr lang="pt-PT" dirty="0" smtClean="0"/>
              <a:t>Deixe </a:t>
            </a:r>
            <a:r>
              <a:rPr lang="pt-PT" dirty="0" smtClean="0"/>
              <a:t>cozinhar durante 20 minutos.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 smtClean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B76FFF41-FEF5-A623-258F-F1900D040516}"/>
              </a:ext>
            </a:extLst>
          </p:cNvPr>
          <p:cNvSpPr txBox="1"/>
          <p:nvPr/>
        </p:nvSpPr>
        <p:spPr>
          <a:xfrm>
            <a:off x="686595" y="6424603"/>
            <a:ext cx="557018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13" name="Imagem 12" descr="C:\Users\Profª Vanda Manços\Desktop\Receitas com Tradição\Tiago Viana\2.Preparaca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1363" y="2261026"/>
            <a:ext cx="2314786" cy="1370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m 13" descr="C:\Users\Profª Vanda Manços\Desktop\Receitas com Tradição\Tiago Viana\3.refugado_passo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8589" y="4164363"/>
            <a:ext cx="2254497" cy="137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</a:t>
            </a:r>
            <a:r>
              <a:rPr lang="pt-PT" dirty="0" smtClean="0"/>
              <a:t>Após os 20 minutos, coloque num tacho e junte o arroz. </a:t>
            </a:r>
            <a:endParaRPr lang="pt-PT" dirty="0" smtClean="0"/>
          </a:p>
          <a:p>
            <a:r>
              <a:rPr lang="pt-PT" dirty="0" smtClean="0"/>
              <a:t>Adicione </a:t>
            </a:r>
            <a:r>
              <a:rPr lang="pt-PT" dirty="0" smtClean="0"/>
              <a:t>água, se necessário, e retifique o sal.  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</a:t>
            </a:r>
            <a:r>
              <a:rPr lang="pt-PT" dirty="0" smtClean="0"/>
              <a:t>)</a:t>
            </a:r>
            <a:r>
              <a:rPr lang="pt-PT" dirty="0" smtClean="0"/>
              <a:t> Deixe cozinhar em lume brando por 15 minutos. 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0EA552CB-A23D-22A9-8EF5-DEE1D0352D8D}"/>
              </a:ext>
            </a:extLst>
          </p:cNvPr>
          <p:cNvSpPr txBox="1"/>
          <p:nvPr/>
        </p:nvSpPr>
        <p:spPr>
          <a:xfrm>
            <a:off x="686595" y="6424603"/>
            <a:ext cx="557018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10" name="Imagem 9" descr="C:\Users\Profª Vanda Manços\Desktop\Receitas com Tradição\Tiago Viana\4.arroz_passo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3627" y="2231059"/>
            <a:ext cx="2315584" cy="109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m 10" descr="C:\Users\Profª Vanda Manços\Desktop\Receitas com Tradição\Tiago Viana\5.cozedura_passo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4134" y="4199708"/>
            <a:ext cx="2351203" cy="1051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</a:t>
            </a:r>
            <a:r>
              <a:rPr lang="pt-PT" dirty="0" smtClean="0"/>
              <a:t>Quando faltarem 5 minutos para o fim da cozedura do arroz, </a:t>
            </a:r>
            <a:endParaRPr lang="pt-PT" dirty="0" smtClean="0"/>
          </a:p>
          <a:p>
            <a:r>
              <a:rPr lang="pt-PT" dirty="0" smtClean="0"/>
              <a:t>coloque </a:t>
            </a:r>
            <a:r>
              <a:rPr lang="pt-PT" dirty="0" smtClean="0"/>
              <a:t>a salsa picada.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marL="285750" indent="-285750"/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 smtClean="0"/>
          </a:p>
          <a:p>
            <a:pPr algn="ctr"/>
            <a:endParaRPr lang="pt-PT" dirty="0" smtClean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28203D8E-567A-06BA-6EE5-40084791325A}"/>
              </a:ext>
            </a:extLst>
          </p:cNvPr>
          <p:cNvSpPr txBox="1"/>
          <p:nvPr/>
        </p:nvSpPr>
        <p:spPr>
          <a:xfrm>
            <a:off x="686595" y="6424603"/>
            <a:ext cx="557018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10" name="Imagem 9" descr="C:\Users\Profª Vanda Manços\Desktop\Receitas com Tradição\Tiago Viana\6.prato_fin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9961" y="2277297"/>
            <a:ext cx="2319250" cy="134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174</Words>
  <Application>Microsoft Office PowerPoint</Application>
  <PresentationFormat>Personalizados</PresentationFormat>
  <Paragraphs>81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Desafio ASS 2023/2024 </vt:lpstr>
      <vt:lpstr>Desafio ASS 2023/2024 </vt:lpstr>
      <vt:lpstr>Desafio ASS 2023/2024 </vt:lpstr>
      <vt:lpstr>Desafio ASS 2023/2024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Profª Vanda Manços</cp:lastModifiedBy>
  <cp:revision>4</cp:revision>
  <dcterms:created xsi:type="dcterms:W3CDTF">2023-02-27T10:13:03Z</dcterms:created>
  <dcterms:modified xsi:type="dcterms:W3CDTF">2024-05-21T16:26:05Z</dcterms:modified>
</cp:coreProperties>
</file>