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3" r:id="rId5"/>
    <p:sldId id="1192" r:id="rId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9BBF3-6412-5B16-7936-72FAE8B02B3F}" v="19" dt="2024-05-05T15:32:38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05/05/2024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Carne Porco à Alentejana</a:t>
            </a:r>
            <a:endParaRPr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909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lvl="1">
              <a:buFont typeface="Courier New"/>
              <a:buChar char="o"/>
            </a:pPr>
            <a:r>
              <a:rPr lang="pt-PT" dirty="0">
                <a:ea typeface="+mn-lt"/>
                <a:cs typeface="+mn-lt"/>
              </a:rPr>
              <a:t> Carne de porco</a:t>
            </a:r>
            <a:endParaRPr lang="pt-PT">
              <a:cs typeface="Calibri" panose="020F0502020204030204"/>
            </a:endParaRPr>
          </a:p>
          <a:p>
            <a:pPr lvl="1">
              <a:buFont typeface="Courier New"/>
              <a:buChar char="o"/>
            </a:pPr>
            <a:r>
              <a:rPr lang="pt-PT" dirty="0">
                <a:ea typeface="+mn-lt"/>
                <a:cs typeface="+mn-lt"/>
              </a:rPr>
              <a:t> Ameijoas</a:t>
            </a:r>
          </a:p>
          <a:p>
            <a:pPr lvl="1">
              <a:buFont typeface="Courier New"/>
              <a:buChar char="o"/>
            </a:pPr>
            <a:r>
              <a:rPr lang="pt-PT" dirty="0">
                <a:ea typeface="+mn-lt"/>
                <a:cs typeface="+mn-lt"/>
              </a:rPr>
              <a:t> Batatas Fritas</a:t>
            </a:r>
            <a:endParaRPr lang="pt-PT" dirty="0">
              <a:cs typeface="Calibri" panose="020F0502020204030204"/>
            </a:endParaRPr>
          </a:p>
          <a:p>
            <a:pPr lvl="1">
              <a:buFont typeface="Courier New"/>
              <a:buChar char="o"/>
            </a:pPr>
            <a:r>
              <a:rPr lang="pt-PT" dirty="0">
                <a:ea typeface="+mn-lt"/>
                <a:cs typeface="+mn-lt"/>
              </a:rPr>
              <a:t> 3 Dentes de alho</a:t>
            </a:r>
            <a:endParaRPr lang="pt-PT" dirty="0"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pt-PT" dirty="0">
                <a:ea typeface="+mn-lt"/>
                <a:cs typeface="+mn-lt"/>
              </a:rPr>
              <a:t> Vinho branco</a:t>
            </a:r>
            <a:endParaRPr lang="pt-PT">
              <a:cs typeface="Calibri" panose="020F0502020204030204"/>
            </a:endParaRPr>
          </a:p>
          <a:p>
            <a:pPr lvl="1">
              <a:buFont typeface="Courier New"/>
              <a:buChar char="o"/>
            </a:pPr>
            <a:r>
              <a:rPr lang="pt-PT" dirty="0">
                <a:ea typeface="+mn-lt"/>
                <a:cs typeface="+mn-lt"/>
              </a:rPr>
              <a:t> Azeite</a:t>
            </a:r>
            <a:endParaRPr lang="pt-PT" dirty="0">
              <a:cs typeface="Calibri" panose="020F0502020204030204"/>
            </a:endParaRPr>
          </a:p>
          <a:p>
            <a:pPr lvl="1">
              <a:buFont typeface="Courier New"/>
              <a:buChar char="o"/>
            </a:pPr>
            <a:r>
              <a:rPr lang="pt-PT" dirty="0">
                <a:ea typeface="+mn-lt"/>
                <a:cs typeface="+mn-lt"/>
              </a:rPr>
              <a:t> Massa de pimentão</a:t>
            </a:r>
            <a:endParaRPr lang="pt-PT" dirty="0">
              <a:cs typeface="Calibri" panose="020F0502020204030204"/>
            </a:endParaRPr>
          </a:p>
          <a:p>
            <a:pPr lvl="1">
              <a:buFont typeface="Courier New"/>
              <a:buChar char="o"/>
            </a:pPr>
            <a:r>
              <a:rPr lang="pt-PT" dirty="0">
                <a:cs typeface="Calibri" panose="020F0502020204030204"/>
              </a:rPr>
              <a:t> Coentros</a:t>
            </a:r>
          </a:p>
          <a:p>
            <a:pPr lvl="1">
              <a:buFont typeface="Courier New"/>
              <a:buChar char="o"/>
            </a:pPr>
            <a:r>
              <a:rPr lang="pt-PT" dirty="0">
                <a:cs typeface="Calibri" panose="020F0502020204030204"/>
              </a:rPr>
              <a:t> </a:t>
            </a:r>
            <a:r>
              <a:rPr lang="pt-PT" dirty="0">
                <a:ea typeface="+mn-lt"/>
                <a:cs typeface="+mn-lt"/>
              </a:rPr>
              <a:t>Sal e pimenta</a:t>
            </a:r>
            <a:endParaRPr lang="pt-PT" dirty="0">
              <a:cs typeface="Calibri" panose="020F0502020204030204"/>
            </a:endParaRPr>
          </a:p>
          <a:p>
            <a:pPr lvl="1">
              <a:buFont typeface="Courier New"/>
              <a:buChar char="o"/>
            </a:pPr>
            <a:endParaRPr lang="pt-PT" dirty="0"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3" name="Imagem 2" descr="Uma imagem com comida, interior, amêijoa&#10;&#10;Descrição gerada automaticamente">
            <a:extLst>
              <a:ext uri="{FF2B5EF4-FFF2-40B4-BE49-F238E27FC236}">
                <a16:creationId xmlns:a16="http://schemas.microsoft.com/office/drawing/2014/main" id="{EC28514C-0808-FC83-5C5B-B3597ED18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382" y="2097656"/>
            <a:ext cx="4301705" cy="415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700973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1º) Cortar a carne em pequenos cubos/tiras</a:t>
            </a:r>
            <a:endParaRPr lang="pt-PT" dirty="0"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Envolver a carne na massa de pimentão</a:t>
            </a:r>
            <a:r>
              <a:rPr lang="pt-PT" dirty="0">
                <a:cs typeface="Calibri"/>
              </a:rPr>
              <a:t> e reservar durante 1 hora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6FFF41-FEF5-A623-258F-F1900D040516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 descr="Uma imagem com carne, comida, preparar alimentos, encarnado&#10;&#10;Descrição gerada automaticamente">
            <a:extLst>
              <a:ext uri="{FF2B5EF4-FFF2-40B4-BE49-F238E27FC236}">
                <a16:creationId xmlns:a16="http://schemas.microsoft.com/office/drawing/2014/main" id="{EFCA7AD1-F4E8-2808-CBB3-6A73D02B9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4099568"/>
            <a:ext cx="2760134" cy="2093984"/>
          </a:xfrm>
          <a:prstGeom prst="rect">
            <a:avLst/>
          </a:prstGeom>
        </p:spPr>
      </p:pic>
      <p:pic>
        <p:nvPicPr>
          <p:cNvPr id="3" name="Imagem 2" descr="Uma imagem com pessoa, vestuário, preparar alimentos, comida&#10;&#10;Descrição gerada automaticamente">
            <a:extLst>
              <a:ext uri="{FF2B5EF4-FFF2-40B4-BE49-F238E27FC236}">
                <a16:creationId xmlns:a16="http://schemas.microsoft.com/office/drawing/2014/main" id="{F4131EDF-AFBF-AD0B-7F02-515EFC7FC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941" y="1915089"/>
            <a:ext cx="2760454" cy="20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3º) Colocar o azeite, os alhos e a carne e fritar </a:t>
            </a:r>
            <a:endParaRPr lang="pt-PT"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Fritar as batatas</a:t>
            </a:r>
            <a:endParaRPr lang="pt-PT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A552CB-A23D-22A9-8EF5-DEE1D0352D8D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 descr="Uma imagem com interior, pessoa, Eletrodoméstico, Eletrodoméstico de cozinha&#10;&#10;Descrição gerada automaticamente">
            <a:extLst>
              <a:ext uri="{FF2B5EF4-FFF2-40B4-BE49-F238E27FC236}">
                <a16:creationId xmlns:a16="http://schemas.microsoft.com/office/drawing/2014/main" id="{E3243309-E9DC-7F0C-1E7B-511ABD18E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471" y="3956861"/>
            <a:ext cx="2903374" cy="1966984"/>
          </a:xfrm>
          <a:prstGeom prst="rect">
            <a:avLst/>
          </a:prstGeom>
        </p:spPr>
      </p:pic>
      <p:pic>
        <p:nvPicPr>
          <p:cNvPr id="3" name="Imagem 2" descr="Uma imagem com pessoa, comida, Eletrodoméstico de cozinha, Utensílios de cozinha e pastelaria&#10;&#10;Descrição gerada automaticamente">
            <a:extLst>
              <a:ext uri="{FF2B5EF4-FFF2-40B4-BE49-F238E27FC236}">
                <a16:creationId xmlns:a16="http://schemas.microsoft.com/office/drawing/2014/main" id="{1D81650A-8722-5F14-9B41-ED1FA984C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950" y="1909324"/>
            <a:ext cx="2904227" cy="17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3553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5º) Juntar o vinho branco e as ameijoas e </a:t>
            </a:r>
          </a:p>
          <a:p>
            <a:r>
              <a:rPr lang="pt-PT" dirty="0"/>
              <a:t>deixar cozinhar mais uns minutos</a:t>
            </a:r>
            <a:endParaRPr lang="pt-PT" dirty="0">
              <a:ea typeface="Calibri"/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 Juntar à carne as batatas previamente fritas, </a:t>
            </a:r>
            <a:endParaRPr lang="en-US" dirty="0"/>
          </a:p>
          <a:p>
            <a:r>
              <a:rPr lang="pt-PT" dirty="0"/>
              <a:t>deixar apurar uns minutos e no final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pt-PT" dirty="0"/>
              <a:t>colocar algumas folhas de coentros</a:t>
            </a:r>
            <a:endParaRPr lang="pt-PT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A552CB-A23D-22A9-8EF5-DEE1D0352D8D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 descr="Uma imagem com Utensílios de cozinha e pastelaria, interior, Instrumento de cozinha, comida&#10;&#10;Descrição gerada automaticamente">
            <a:extLst>
              <a:ext uri="{FF2B5EF4-FFF2-40B4-BE49-F238E27FC236}">
                <a16:creationId xmlns:a16="http://schemas.microsoft.com/office/drawing/2014/main" id="{B7A5D6E1-4C78-9140-5712-BAA9C87B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377" y="4397235"/>
            <a:ext cx="3183467" cy="2431318"/>
          </a:xfrm>
          <a:prstGeom prst="rect">
            <a:avLst/>
          </a:prstGeom>
        </p:spPr>
      </p:pic>
      <p:pic>
        <p:nvPicPr>
          <p:cNvPr id="3" name="Imagem 2" descr="Uma imagem com pessoa, vestuário, Utensílios de cozinha e pastelaria, interior&#10;&#10;Descrição gerada automaticamente">
            <a:extLst>
              <a:ext uri="{FF2B5EF4-FFF2-40B4-BE49-F238E27FC236}">
                <a16:creationId xmlns:a16="http://schemas.microsoft.com/office/drawing/2014/main" id="{EE55167F-2686-6A24-DFB7-74FD0B9DA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886" y="1904446"/>
            <a:ext cx="3191775" cy="21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4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78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/>
              <a:t>7º) Comer até fartar</a:t>
            </a:r>
            <a:r>
              <a:rPr lang="pt-PT" sz="2000" b="1"/>
              <a:t> ;)</a:t>
            </a:r>
            <a:endParaRPr lang="pt-PT" sz="2000" b="1">
              <a:ea typeface="Calibri"/>
              <a:cs typeface="Calibri" panose="020F0502020204030204"/>
            </a:endParaRP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>
              <a:ea typeface="Calibri" panose="020F0502020204030204"/>
              <a:cs typeface="Calibri" panose="020F0502020204030204"/>
            </a:endParaRPr>
          </a:p>
          <a:p>
            <a:endParaRPr lang="pt-PT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203D8E-567A-06BA-6EE5-40084791325A}"/>
              </a:ext>
            </a:extLst>
          </p:cNvPr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m 1" descr="Uma imagem com pessoa, interior, parede, vestuário&#10;&#10;Descrição gerada automaticamente">
            <a:extLst>
              <a:ext uri="{FF2B5EF4-FFF2-40B4-BE49-F238E27FC236}">
                <a16:creationId xmlns:a16="http://schemas.microsoft.com/office/drawing/2014/main" id="{2A52BEAD-4862-BF34-14A8-99D7E921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99" y="1834073"/>
            <a:ext cx="4114800" cy="42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137</Words>
  <Application>Microsoft Office PowerPoint</Application>
  <PresentationFormat>Ecrã Panorâmico</PresentationFormat>
  <Paragraphs>101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5</vt:i4>
      </vt:variant>
    </vt:vector>
  </HeadingPairs>
  <TitlesOfParts>
    <vt:vector size="6" baseType="lpstr">
      <vt:lpstr>Tema do Office</vt:lpstr>
      <vt:lpstr>Desafio ASS 2023/2024 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Office1</cp:lastModifiedBy>
  <cp:revision>256</cp:revision>
  <dcterms:created xsi:type="dcterms:W3CDTF">2023-02-27T10:13:03Z</dcterms:created>
  <dcterms:modified xsi:type="dcterms:W3CDTF">2024-05-05T15:47:34Z</dcterms:modified>
</cp:coreProperties>
</file>