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95" r:id="rId3"/>
    <p:sldId id="1189" r:id="rId4"/>
    <p:sldId id="1198" r:id="rId5"/>
    <p:sldId id="1196" r:id="rId6"/>
    <p:sldId id="1197" r:id="rId7"/>
    <p:sldId id="1193" r:id="rId8"/>
    <p:sldId id="1194" r:id="rId9"/>
    <p:sldId id="1192" r:id="rId10"/>
    <p:sldId id="1199" r:id="rId11"/>
    <p:sldId id="1200" r:id="rId1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81" y="3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valda Gouveia G. Freitas Pereira" userId="8d76b2d5-0f03-45c7-b758-0a19e528a654" providerId="ADAL" clId="{F20BD334-1E82-4DB0-AD00-14B69FD40FF7}"/>
    <pc:docChg chg="modSld">
      <pc:chgData name="Nivalda Gouveia G. Freitas Pereira" userId="8d76b2d5-0f03-45c7-b758-0a19e528a654" providerId="ADAL" clId="{F20BD334-1E82-4DB0-AD00-14B69FD40FF7}" dt="2024-06-07T14:43:28.420" v="45"/>
      <pc:docMkLst>
        <pc:docMk/>
      </pc:docMkLst>
      <pc:sldChg chg="modSp mod">
        <pc:chgData name="Nivalda Gouveia G. Freitas Pereira" userId="8d76b2d5-0f03-45c7-b758-0a19e528a654" providerId="ADAL" clId="{F20BD334-1E82-4DB0-AD00-14B69FD40FF7}" dt="2024-06-07T14:43:28.420" v="45"/>
        <pc:sldMkLst>
          <pc:docMk/>
          <pc:sldMk cId="2999083862" sldId="1200"/>
        </pc:sldMkLst>
        <pc:spChg chg="mod">
          <ac:chgData name="Nivalda Gouveia G. Freitas Pereira" userId="8d76b2d5-0f03-45c7-b758-0a19e528a654" providerId="ADAL" clId="{F20BD334-1E82-4DB0-AD00-14B69FD40FF7}" dt="2024-06-07T14:43:28.420" v="45"/>
          <ac:spMkLst>
            <pc:docMk/>
            <pc:sldMk cId="2999083862" sldId="1200"/>
            <ac:spMk id="4" creationId="{C7FBDFFC-B6A2-ED2D-9986-E58DA9E684E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07/06/2024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07/06/2024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07/06/2024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07/06/2024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07/06/2024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07/06/2024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07/06/2024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07/06/2024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07/06/2024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07/06/2024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07/06/2024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07/06/2024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798995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</a:rPr>
              <a:t>Sopa de </a:t>
            </a:r>
            <a:r>
              <a:rPr lang="en-GB" sz="2000" b="1" dirty="0" err="1">
                <a:solidFill>
                  <a:prstClr val="black"/>
                </a:solidFill>
                <a:latin typeface="Calibri" panose="020F0502020204030204"/>
              </a:rPr>
              <a:t>Chícharo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7903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689955"/>
            <a:ext cx="9668654" cy="48013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b="1" dirty="0"/>
              <a:t>INGREDIENTES:</a:t>
            </a:r>
          </a:p>
          <a:p>
            <a:endParaRPr lang="pt-PT" dirty="0"/>
          </a:p>
          <a:p>
            <a:r>
              <a:rPr lang="pt-PT" dirty="0"/>
              <a:t>500g de chícharo </a:t>
            </a:r>
          </a:p>
          <a:p>
            <a:r>
              <a:rPr lang="pt-PT" dirty="0"/>
              <a:t>200g de feijão vermelho</a:t>
            </a:r>
          </a:p>
          <a:p>
            <a:r>
              <a:rPr lang="pt-PT" dirty="0"/>
              <a:t>2 cebolas </a:t>
            </a:r>
          </a:p>
          <a:p>
            <a:r>
              <a:rPr lang="pt-PT" dirty="0"/>
              <a:t>1 tomate</a:t>
            </a:r>
          </a:p>
          <a:p>
            <a:r>
              <a:rPr lang="pt-PT" dirty="0"/>
              <a:t>2 cenouras</a:t>
            </a:r>
          </a:p>
          <a:p>
            <a:r>
              <a:rPr lang="pt-PT" dirty="0"/>
              <a:t>2 nabos</a:t>
            </a:r>
          </a:p>
          <a:p>
            <a:r>
              <a:rPr lang="pt-PT" dirty="0"/>
              <a:t>2 curgetes</a:t>
            </a:r>
          </a:p>
          <a:p>
            <a:r>
              <a:rPr lang="pt-PT" dirty="0"/>
              <a:t>2 pimpinelas</a:t>
            </a:r>
          </a:p>
          <a:p>
            <a:r>
              <a:rPr lang="pt-PT" dirty="0"/>
              <a:t>500g de abóbora amarela</a:t>
            </a:r>
          </a:p>
          <a:p>
            <a:r>
              <a:rPr lang="pt-PT" dirty="0"/>
              <a:t>1 batata-doce</a:t>
            </a:r>
          </a:p>
          <a:p>
            <a:r>
              <a:rPr lang="pt-PT" dirty="0"/>
              <a:t>5 batatas</a:t>
            </a:r>
          </a:p>
          <a:p>
            <a:r>
              <a:rPr lang="pt-PT" dirty="0"/>
              <a:t>1 kg de carne de porco salgada</a:t>
            </a:r>
          </a:p>
          <a:p>
            <a:endParaRPr lang="pt-PT" dirty="0"/>
          </a:p>
          <a:p>
            <a:endParaRPr lang="pt-PT" dirty="0"/>
          </a:p>
        </p:txBody>
      </p:sp>
      <p:pic>
        <p:nvPicPr>
          <p:cNvPr id="3" name="Imagem 2" descr="Uma imagem com comida, prato, sopa, interior&#10;&#10;Descrição gerada automaticamente">
            <a:extLst>
              <a:ext uri="{FF2B5EF4-FFF2-40B4-BE49-F238E27FC236}">
                <a16:creationId xmlns:a16="http://schemas.microsoft.com/office/drawing/2014/main" id="{45C630E9-EA20-931E-0A51-2DDE257CA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76" y="2707501"/>
            <a:ext cx="5286068" cy="297865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EB1CA52-01FA-9954-A69A-8BD9611E4D06}"/>
              </a:ext>
            </a:extLst>
          </p:cNvPr>
          <p:cNvSpPr txBox="1"/>
          <p:nvPr/>
        </p:nvSpPr>
        <p:spPr>
          <a:xfrm>
            <a:off x="5872847" y="5823854"/>
            <a:ext cx="2857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/>
              <a:t>Sopa de Chícharo</a:t>
            </a:r>
          </a:p>
        </p:txBody>
      </p:sp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729E9-3A26-6748-7B1C-B15D31E45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9C5FB479-BD71-25D8-B32B-B3ADE262096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AVALIAÇÃO NUTRICIONAL DA SOPA DE CHÍCHARO: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F028ED2F-A7DD-1329-486A-E048B6FDC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3A7CC893-68F8-6D1E-42D8-921C69A97FAA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332C03D7-88C7-EB32-40DB-53D5D090B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ED3247E-E5BD-DF14-5CED-7C2711AFE979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3871BC1-69D2-FE9E-32DA-2DA8787BC022}"/>
              </a:ext>
            </a:extLst>
          </p:cNvPr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0E06CA1-1B61-7090-4ACE-CE08E8DCE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417" y="1875764"/>
            <a:ext cx="4297412" cy="447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729E9-3A26-6748-7B1C-B15D31E45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9C5FB479-BD71-25D8-B32B-B3ADE262096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 do Video disponível no YouTube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F028ED2F-A7DD-1329-486A-E048B6FDC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3A7CC893-68F8-6D1E-42D8-921C69A97FAA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332C03D7-88C7-EB32-40DB-53D5D090B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ED3247E-E5BD-DF14-5CED-7C2711AFE979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3871BC1-69D2-FE9E-32DA-2DA8787BC022}"/>
              </a:ext>
            </a:extLst>
          </p:cNvPr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7FBDFFC-B6A2-ED2D-9986-E58DA9E684EF}"/>
              </a:ext>
            </a:extLst>
          </p:cNvPr>
          <p:cNvSpPr txBox="1"/>
          <p:nvPr/>
        </p:nvSpPr>
        <p:spPr>
          <a:xfrm>
            <a:off x="3910625" y="5775976"/>
            <a:ext cx="6144490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1800" kern="1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https://www.youtube.com/watch?v=KHfDofg2SR8</a:t>
            </a:r>
            <a:endParaRPr lang="pt-PT" sz="18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D66A2B9-487B-8492-8874-0EA005575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885" y="1984034"/>
            <a:ext cx="6768074" cy="38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83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07CAD-F877-2B3C-8971-F1A47BBDB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61877AA5-1F67-0252-3BB3-1C7E79BC413C}"/>
              </a:ext>
            </a:extLst>
          </p:cNvPr>
          <p:cNvSpPr/>
          <p:nvPr/>
        </p:nvSpPr>
        <p:spPr>
          <a:xfrm>
            <a:off x="686595" y="766337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</a:rPr>
              <a:t>Sopa de </a:t>
            </a:r>
            <a:r>
              <a:rPr lang="en-GB" sz="2000" b="1" dirty="0" err="1">
                <a:solidFill>
                  <a:prstClr val="black"/>
                </a:solidFill>
                <a:latin typeface="Calibri" panose="020F0502020204030204"/>
              </a:rPr>
              <a:t>Chícharo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63316C1-F6F5-9427-D1BA-AA76DD06396F}"/>
              </a:ext>
            </a:extLst>
          </p:cNvPr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724B7B67-93F2-1DDC-AB47-15682E2DF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D43E5795-8AB3-86F0-6C1A-F9762B04AB0F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9B5F7F19-8B70-34DB-15BE-89D333027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4B469C-E680-BFFF-1571-EB81DC0CA458}"/>
              </a:ext>
            </a:extLst>
          </p:cNvPr>
          <p:cNvSpPr txBox="1"/>
          <p:nvPr/>
        </p:nvSpPr>
        <p:spPr>
          <a:xfrm>
            <a:off x="686595" y="1633819"/>
            <a:ext cx="9668654" cy="48013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28F64E3-7202-A2A9-3406-0199F0839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033" y="1905877"/>
            <a:ext cx="6723696" cy="37887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6C0D03B-26AF-64FB-6DAF-395FA06C3504}"/>
              </a:ext>
            </a:extLst>
          </p:cNvPr>
          <p:cNvSpPr txBox="1"/>
          <p:nvPr/>
        </p:nvSpPr>
        <p:spPr>
          <a:xfrm>
            <a:off x="3920341" y="5705688"/>
            <a:ext cx="2968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/>
              <a:t>Ingredientes para a Sopa de Chícharo</a:t>
            </a:r>
          </a:p>
        </p:txBody>
      </p:sp>
    </p:spTree>
    <p:extLst>
      <p:ext uri="{BB962C8B-B14F-4D97-AF65-F5344CB8AC3E}">
        <p14:creationId xmlns:p14="http://schemas.microsoft.com/office/powerpoint/2010/main" val="1990854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1º) Demolhe o chícharo e o feijão de um dia para o outro;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76FFF41-FEF5-A623-258F-F1900D040516}"/>
              </a:ext>
            </a:extLst>
          </p:cNvPr>
          <p:cNvSpPr txBox="1"/>
          <p:nvPr/>
        </p:nvSpPr>
        <p:spPr>
          <a:xfrm>
            <a:off x="686595" y="6475704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8" name="Imagem 7" descr="Uma imagem com mistura, comida, Frutos secos e sementes, legume&#10;&#10;Descrição gerada automaticamente">
            <a:extLst>
              <a:ext uri="{FF2B5EF4-FFF2-40B4-BE49-F238E27FC236}">
                <a16:creationId xmlns:a16="http://schemas.microsoft.com/office/drawing/2014/main" id="{E19EDEC2-635D-55DB-3D8C-D3CD39967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8339" y="1713362"/>
            <a:ext cx="2645112" cy="469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AFE6B-FC8B-1472-D5D5-8355C9994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55C547B9-3950-9123-162F-68461794C149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99FDAEEA-8C05-A0C7-548C-609566EEB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D9E6C4F3-F1E4-985D-536D-FCD7C672D976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58966D39-812D-A374-84D2-1469422D2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758DD8D-E7CD-30BD-159D-A1B9D9876941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2º) Lave muito bem o chícharo e coloque em água a ferver, durante uns trinta minutos até ficar tenro;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6AFE002-E39A-038B-7C5D-9C2D9A607497}"/>
              </a:ext>
            </a:extLst>
          </p:cNvPr>
          <p:cNvSpPr txBox="1"/>
          <p:nvPr/>
        </p:nvSpPr>
        <p:spPr>
          <a:xfrm>
            <a:off x="686595" y="6551906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67175A0-0C57-1252-2C0D-BFDF1E3253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350"/>
          <a:stretch/>
        </p:blipFill>
        <p:spPr>
          <a:xfrm>
            <a:off x="1602921" y="2776013"/>
            <a:ext cx="3426279" cy="286211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8229A6C-2608-C413-2CBA-475A5FC7E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940" y="2439681"/>
            <a:ext cx="2161032" cy="383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50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5F0BB-CA85-5671-3BB7-CFDE82130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3222D334-1525-7F2F-8529-C7471F14ECAE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286DD1F7-438D-79BC-4C2E-DC3326B38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4745DE08-C5AD-637A-985D-9C9084FFA920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24ABC98D-F71D-9F78-C24E-DD389AE64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F4256CE-FA74-F461-A190-CD327BACF171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3º) Corte todos os legumes em cubos;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6ECCF41-460E-D796-29DE-091B95D8D488}"/>
              </a:ext>
            </a:extLst>
          </p:cNvPr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0" name="Imagem 9" descr="Uma imagem com vestuário, pessoa, interior, mulher&#10;&#10;Descrição gerada automaticamente">
            <a:extLst>
              <a:ext uri="{FF2B5EF4-FFF2-40B4-BE49-F238E27FC236}">
                <a16:creationId xmlns:a16="http://schemas.microsoft.com/office/drawing/2014/main" id="{F202CE39-05B4-BD1D-1FBA-59536805BB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1"/>
          <a:stretch/>
        </p:blipFill>
        <p:spPr>
          <a:xfrm>
            <a:off x="5927107" y="2043742"/>
            <a:ext cx="4133445" cy="255847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988FED5-5F01-7C56-3DD3-CDEC9182F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919" y="3452666"/>
            <a:ext cx="4439809" cy="250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82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10B5D-B649-D38E-D12B-BCC8913FB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B3B7EFB0-BE89-B87A-5B40-2B8B5F894236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5BCC2438-9C97-FD23-5E1C-E0A5FE922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3AA30807-ED8D-5AFD-3DAE-5A701A93C479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03441919-63E6-FE47-D225-FF9C2BD5E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CDC9B1B-71F8-0D0F-A6EE-390DC12E4EAF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3º) Junte a cebola, o tomate, a cenoura e o nabo cortado em cubos;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4º) Junte o feijão demolhado;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E091E19-75D0-0AA2-D42D-1FBAB181FAE9}"/>
              </a:ext>
            </a:extLst>
          </p:cNvPr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8C283DF-9264-2206-4572-5D6FB2A80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662" y="2656441"/>
            <a:ext cx="355427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54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B1292-CD9D-4EB8-2CB8-3C65B3AC3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6588E476-F336-F0E3-D09A-A5BB58728C45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B59A1409-8FFE-6A6F-5D4E-4D9624BF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B372E7C-60EE-9E6D-A185-1D2F92E0274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32EF376-7D3F-C9ED-6D2E-502FB1590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9AE4484-5389-2F56-3B67-7EFD165B5847}"/>
              </a:ext>
            </a:extLst>
          </p:cNvPr>
          <p:cNvSpPr txBox="1"/>
          <p:nvPr/>
        </p:nvSpPr>
        <p:spPr>
          <a:xfrm>
            <a:off x="686595" y="1829766"/>
            <a:ext cx="9668654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5º) De seguida junte os restantes legumes;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A59E0D4-DAE3-0E4E-4F1A-79C51492C34E}"/>
              </a:ext>
            </a:extLst>
          </p:cNvPr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347F028-127D-8C10-818D-A32911730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703" y="2026535"/>
            <a:ext cx="3651821" cy="273734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D60EFF9-793F-BFB6-3B44-95460B174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631" y="2951872"/>
            <a:ext cx="3888726" cy="291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72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310E2-D8C5-5FE0-DE51-68ADD52BC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931D51B6-C40D-4D14-130A-7323937E894C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A0B9843-ACA1-EF3B-78DA-DEFF67A92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4A6E578B-ED21-6647-9449-2A82E021A393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3E6B374F-8A8E-EFC0-51EA-06BD8F33D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3602EC2-1257-404E-E3EB-6ACEC39EEB8C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6º) Lave bem a carne de porco salgada e adicione à panela, </a:t>
            </a:r>
          </a:p>
          <a:p>
            <a:r>
              <a:rPr lang="pt-PT" dirty="0"/>
              <a:t>deixando cozer uma hora e trinta minutos, </a:t>
            </a:r>
          </a:p>
          <a:p>
            <a:r>
              <a:rPr lang="pt-PT" dirty="0"/>
              <a:t>para tudo ficar bem cozido.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CC2CBA0-CC42-849F-DFEC-C1C87F1F50AE}"/>
              </a:ext>
            </a:extLst>
          </p:cNvPr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1C7E37F-EDE5-B480-2FFF-89DCFF81B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257" y="2032355"/>
            <a:ext cx="3724387" cy="279329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E55B507-AB98-BCFF-5BE3-A69761D41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251" y="3053154"/>
            <a:ext cx="3865220" cy="289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58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HORA DE SERVIR A REFEIÇÃO E CONVÍVIO À MESA: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8203D8E-567A-06BA-6EE5-40084791325A}"/>
              </a:ext>
            </a:extLst>
          </p:cNvPr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0BBDBD2-2A2A-574E-8CFD-FAA95D1F4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277" y="1972978"/>
            <a:ext cx="2425560" cy="430451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243F55C-2C64-68B9-B082-2347A1885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84" y="1972978"/>
            <a:ext cx="2425561" cy="4300731"/>
          </a:xfrm>
          <a:prstGeom prst="rect">
            <a:avLst/>
          </a:prstGeom>
        </p:spPr>
      </p:pic>
      <p:pic>
        <p:nvPicPr>
          <p:cNvPr id="11" name="Imagem 10" descr="Uma imagem com comida, serviço de mesa, pessoa, tigela&#10;&#10;Descrição gerada automaticamente">
            <a:extLst>
              <a:ext uri="{FF2B5EF4-FFF2-40B4-BE49-F238E27FC236}">
                <a16:creationId xmlns:a16="http://schemas.microsoft.com/office/drawing/2014/main" id="{B6F05752-F6AA-56CF-3AA5-DF073DAD7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442" y="2870001"/>
            <a:ext cx="4336960" cy="244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6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427</Words>
  <Application>Microsoft Office PowerPoint</Application>
  <PresentationFormat>Ecrã Panorâmico</PresentationFormat>
  <Paragraphs>202</Paragraphs>
  <Slides>11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11</vt:i4>
      </vt:variant>
    </vt:vector>
  </HeadingPairs>
  <TitlesOfParts>
    <vt:vector size="18" baseType="lpstr">
      <vt:lpstr>Aptos</vt:lpstr>
      <vt:lpstr>Arial</vt:lpstr>
      <vt:lpstr>Bahnschrift</vt:lpstr>
      <vt:lpstr>Calibri</vt:lpstr>
      <vt:lpstr>Calibri Light</vt:lpstr>
      <vt:lpstr>Trebuchet MS</vt:lpstr>
      <vt:lpstr>Tema do Office</vt:lpstr>
      <vt:lpstr>Desafio ASS 2023/2024 </vt:lpstr>
      <vt:lpstr>Desafio ASS 2023/2024 </vt:lpstr>
      <vt:lpstr>Desafio ASS 2023/2024 </vt:lpstr>
      <vt:lpstr>Desafio ASS 2023/2024 </vt:lpstr>
      <vt:lpstr>Desafio ASS 2023/2024 </vt:lpstr>
      <vt:lpstr>Desafio ASS 2023/2024 </vt:lpstr>
      <vt:lpstr>Desafio ASS 2023/2024 </vt:lpstr>
      <vt:lpstr>Desafio ASS 2023/2024 </vt:lpstr>
      <vt:lpstr>Desafio ASS 2023/2024 </vt:lpstr>
      <vt:lpstr>Desafio ASS 2023/2024 </vt:lpstr>
      <vt:lpstr>Desafio ASS 2023/2024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Nivalda Gouveia G. Freitas Pereira</cp:lastModifiedBy>
  <cp:revision>5</cp:revision>
  <dcterms:created xsi:type="dcterms:W3CDTF">2023-02-27T10:13:03Z</dcterms:created>
  <dcterms:modified xsi:type="dcterms:W3CDTF">2024-06-07T14:43:33Z</dcterms:modified>
</cp:coreProperties>
</file>