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1188" r:id="rId4"/>
    <p:sldId id="1189" r:id="rId5"/>
    <p:sldId id="1191" r:id="rId6"/>
    <p:sldId id="1192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pPr/>
              <a:t>06/05/2024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Sopa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Couve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Lombarda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Feijão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4781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sz="6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1 couve - lombarda média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250 g de abóbora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250 g de feijão manteiga cozido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3 cenouras médias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3 nabos médios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1 couve - coração pequena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3 cebolas pequenas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1 fio de azeite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dirty="0"/>
              <a:t>Sal </a:t>
            </a:r>
            <a:r>
              <a:rPr lang="pt-PT" dirty="0" err="1"/>
              <a:t>qb</a:t>
            </a:r>
            <a:r>
              <a:rPr lang="pt-PT" dirty="0"/>
              <a:t>.</a:t>
            </a:r>
          </a:p>
        </p:txBody>
      </p:sp>
      <p:pic>
        <p:nvPicPr>
          <p:cNvPr id="10" name="Imagem 9" descr="IMG_20240501_121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458" y="2853268"/>
            <a:ext cx="2315649" cy="328506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 descr="IMG_20240501_112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1361" y="2032001"/>
            <a:ext cx="3062563" cy="2599266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 algn="just">
              <a:lnSpc>
                <a:spcPct val="150000"/>
              </a:lnSpc>
              <a:tabLst>
                <a:tab pos="6815138" algn="r"/>
                <a:tab pos="9507538" algn="r"/>
              </a:tabLst>
            </a:pPr>
            <a:r>
              <a:rPr lang="pt-PT" dirty="0"/>
              <a:t>1.º) Reunir todos os ingredientes necessários, à preparação da nossa</a:t>
            </a:r>
          </a:p>
          <a:p>
            <a:pPr algn="just">
              <a:lnSpc>
                <a:spcPct val="150000"/>
              </a:lnSpc>
              <a:tabLst>
                <a:tab pos="6815138" algn="r"/>
                <a:tab pos="9507538" algn="r"/>
              </a:tabLst>
            </a:pPr>
            <a:r>
              <a:rPr lang="pt-PT" dirty="0"/>
              <a:t>sopa, sendo que alguns são resultado da produção agrícola da minha </a:t>
            </a:r>
          </a:p>
          <a:p>
            <a:pPr algn="just">
              <a:lnSpc>
                <a:spcPct val="150000"/>
              </a:lnSpc>
              <a:tabLst>
                <a:tab pos="6815138" algn="r"/>
                <a:tab pos="9507538" algn="r"/>
              </a:tabLst>
            </a:pPr>
            <a:r>
              <a:rPr lang="pt-PT" dirty="0"/>
              <a:t>avó e outros tive de adquirir no comércio  local;</a:t>
            </a:r>
          </a:p>
          <a:p>
            <a:endParaRPr lang="pt-PT" dirty="0"/>
          </a:p>
          <a:p>
            <a:pPr algn="just">
              <a:lnSpc>
                <a:spcPct val="150000"/>
              </a:lnSpc>
              <a:tabLst>
                <a:tab pos="6815138" algn="r"/>
                <a:tab pos="9507538" algn="r"/>
              </a:tabLst>
            </a:pPr>
            <a:endParaRPr lang="pt-PT" dirty="0"/>
          </a:p>
          <a:p>
            <a:pPr algn="just">
              <a:lnSpc>
                <a:spcPct val="150000"/>
              </a:lnSpc>
              <a:tabLst>
                <a:tab pos="6815138" algn="r"/>
                <a:tab pos="9507538" algn="r"/>
              </a:tabLst>
            </a:pPr>
            <a:endParaRPr lang="pt-PT" dirty="0"/>
          </a:p>
          <a:p>
            <a:pPr algn="just">
              <a:lnSpc>
                <a:spcPct val="150000"/>
              </a:lnSpc>
              <a:tabLst>
                <a:tab pos="6815138" algn="r"/>
                <a:tab pos="9507538" algn="r"/>
              </a:tabLst>
            </a:pPr>
            <a:r>
              <a:rPr lang="pt-PT" dirty="0"/>
              <a:t>2.º) Levar numa panela ao lume cerca de 2,5l de água. Quando ferver, </a:t>
            </a:r>
          </a:p>
          <a:p>
            <a:pPr>
              <a:lnSpc>
                <a:spcPct val="150000"/>
              </a:lnSpc>
              <a:tabLst>
                <a:tab pos="6815138" algn="r"/>
              </a:tabLst>
            </a:pPr>
            <a:r>
              <a:rPr lang="pt-PT" dirty="0"/>
              <a:t>juntar a abóbora cortada grosseiramente, que fará parte da base da </a:t>
            </a:r>
          </a:p>
          <a:p>
            <a:pPr>
              <a:lnSpc>
                <a:spcPct val="150000"/>
              </a:lnSpc>
              <a:tabLst>
                <a:tab pos="6815138" algn="r"/>
              </a:tabLst>
            </a:pPr>
            <a:r>
              <a:rPr lang="pt-PT" dirty="0"/>
              <a:t>nossa sopa, cremosa e nutritivamente rica;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" name="Imagem 9" descr="IMG_20240501_111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6067" y="4261863"/>
            <a:ext cx="2332976" cy="175771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IMG_20240501_11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1" y="2049433"/>
            <a:ext cx="2320062" cy="192143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939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3.º) Descascar os legumes e acrescentar à  água fervente, as cenouras e  os nabos </a:t>
            </a:r>
          </a:p>
          <a:p>
            <a:pPr>
              <a:lnSpc>
                <a:spcPct val="150000"/>
              </a:lnSpc>
            </a:pPr>
            <a:r>
              <a:rPr lang="pt-PT" dirty="0"/>
              <a:t>cortados grosseiramente, as cebolas, a couve coração em quatro porções e ¾  da</a:t>
            </a:r>
          </a:p>
          <a:p>
            <a:pPr>
              <a:lnSpc>
                <a:spcPct val="150000"/>
              </a:lnSpc>
            </a:pPr>
            <a:r>
              <a:rPr lang="pt-PT" dirty="0"/>
              <a:t>quantidade  do  feijão manteiga  cozido. Temperar  com  sal  a </a:t>
            </a:r>
          </a:p>
          <a:p>
            <a:pPr>
              <a:lnSpc>
                <a:spcPct val="150000"/>
              </a:lnSpc>
            </a:pPr>
            <a:r>
              <a:rPr lang="pt-PT" dirty="0"/>
              <a:t>gosto;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4.º)Numa panela à parte, colocar água a ferver e adicionar a couve lombarda </a:t>
            </a:r>
          </a:p>
          <a:p>
            <a:pPr>
              <a:lnSpc>
                <a:spcPct val="150000"/>
              </a:lnSpc>
            </a:pPr>
            <a:r>
              <a:rPr lang="pt-PT" dirty="0"/>
              <a:t>finamente cortada, o restante feijão, a pevide e deixar cozer;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1" name="Imagem 10" descr="IMG_20240501_105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3267" y="3065930"/>
            <a:ext cx="1895606" cy="142728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 descr="IMG_20240501_111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6599" y="2108201"/>
            <a:ext cx="1853991" cy="1397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IMG_20240501_111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7132" y="4820549"/>
            <a:ext cx="2241317" cy="168185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pPr>
              <a:lnSpc>
                <a:spcPct val="150000"/>
              </a:lnSpc>
            </a:pPr>
            <a:r>
              <a:rPr lang="pt-PT"/>
              <a:t>5.º</a:t>
            </a:r>
            <a:r>
              <a:rPr lang="pt-PT" dirty="0"/>
              <a:t>) Após os legumes cozidos, cerca de 30 minutos, ralar os mesmos com </a:t>
            </a:r>
          </a:p>
          <a:p>
            <a:pPr>
              <a:lnSpc>
                <a:spcPct val="150000"/>
              </a:lnSpc>
            </a:pPr>
            <a:r>
              <a:rPr lang="pt-PT" dirty="0"/>
              <a:t>a varinha mágica e adicionar o azeite. </a:t>
            </a:r>
            <a:r>
              <a:rPr lang="pt-PT" dirty="0" err="1"/>
              <a:t>Retificar</a:t>
            </a:r>
            <a:r>
              <a:rPr lang="pt-PT" dirty="0"/>
              <a:t> se necessário o tempero,</a:t>
            </a:r>
          </a:p>
          <a:p>
            <a:pPr>
              <a:lnSpc>
                <a:spcPct val="150000"/>
              </a:lnSpc>
            </a:pPr>
            <a:r>
              <a:rPr lang="pt-PT" dirty="0"/>
              <a:t>ajustando a quantidade de sal;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6º) Por fim, juntar a mistura de couve lombarda que cozeu à parte, e temos</a:t>
            </a:r>
          </a:p>
          <a:p>
            <a:pPr>
              <a:lnSpc>
                <a:spcPct val="150000"/>
              </a:lnSpc>
            </a:pPr>
            <a:r>
              <a:rPr lang="pt-PT" dirty="0"/>
              <a:t>a nossa deliciosa sopa pronta!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BOM APETITE!</a:t>
            </a:r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0" name="Imagem 9" descr="IMG_20240501_125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3089" y="2184399"/>
            <a:ext cx="2338917" cy="176106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 descr="IMG_20240501_125402.jpg"/>
          <p:cNvPicPr>
            <a:picLocks noChangeAspect="1"/>
          </p:cNvPicPr>
          <p:nvPr/>
        </p:nvPicPr>
        <p:blipFill>
          <a:blip r:embed="rId4" cstate="print"/>
          <a:srcRect l="15974"/>
          <a:stretch>
            <a:fillRect/>
          </a:stretch>
        </p:blipFill>
        <p:spPr>
          <a:xfrm>
            <a:off x="6090981" y="3149600"/>
            <a:ext cx="1587359" cy="142239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IMG_20240501_120944.jpg"/>
          <p:cNvPicPr>
            <a:picLocks noChangeAspect="1"/>
          </p:cNvPicPr>
          <p:nvPr/>
        </p:nvPicPr>
        <p:blipFill>
          <a:blip r:embed="rId5" cstate="print"/>
          <a:srcRect l="54462" t="16914" r="4917" b="18642"/>
          <a:stretch>
            <a:fillRect/>
          </a:stretch>
        </p:blipFill>
        <p:spPr>
          <a:xfrm rot="5400000">
            <a:off x="8034225" y="4173426"/>
            <a:ext cx="1821613" cy="217593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2834C2D6FA5E4E95B9903AB368FE31" ma:contentTypeVersion="15" ma:contentTypeDescription="Criar um novo documento." ma:contentTypeScope="" ma:versionID="ff2a672b48374a469d0c6da17e628344">
  <xsd:schema xmlns:xsd="http://www.w3.org/2001/XMLSchema" xmlns:xs="http://www.w3.org/2001/XMLSchema" xmlns:p="http://schemas.microsoft.com/office/2006/metadata/properties" xmlns:ns2="4fad65c2-ae0b-4c31-af59-6459d94e2304" xmlns:ns3="ea338d1e-1e7e-4899-ac77-84b97e6ee5bb" targetNamespace="http://schemas.microsoft.com/office/2006/metadata/properties" ma:root="true" ma:fieldsID="6e3adc1fdca062669474234714963241" ns2:_="" ns3:_="">
    <xsd:import namespace="4fad65c2-ae0b-4c31-af59-6459d94e2304"/>
    <xsd:import namespace="ea338d1e-1e7e-4899-ac77-84b97e6ee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65c2-ae0b-4c31-af59-6459d94e2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5e897b77-dda5-41ac-9e31-17b45c3863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38d1e-1e7e-4899-ac77-84b97e6ee5b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50f22a4-7e4a-4429-aa3d-54107ba8bbe1}" ma:internalName="TaxCatchAll" ma:showField="CatchAllData" ma:web="ea338d1e-1e7e-4899-ac77-84b97e6ee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FC38B-2165-4C95-A20B-2FBFF8E5A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d65c2-ae0b-4c31-af59-6459d94e2304"/>
    <ds:schemaRef ds:uri="ea338d1e-1e7e-4899-ac77-84b97e6ee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F1AD1-A1C4-403E-811B-C1F1700BE9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358</Words>
  <Application>Microsoft Office PowerPoint</Application>
  <PresentationFormat>Ecrã Panorâmico</PresentationFormat>
  <Paragraphs>62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CRISTINA MARANTE</cp:lastModifiedBy>
  <cp:revision>14</cp:revision>
  <dcterms:created xsi:type="dcterms:W3CDTF">2023-02-27T10:13:03Z</dcterms:created>
  <dcterms:modified xsi:type="dcterms:W3CDTF">2024-05-06T13:37:36Z</dcterms:modified>
</cp:coreProperties>
</file>