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13/05/2024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Roupa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Velha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    INGREDIENTES:</a:t>
            </a:r>
          </a:p>
          <a:p>
            <a:r>
              <a:rPr lang="pt-PT" dirty="0"/>
              <a:t> 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comida, prato, Cozinha, receita&#10;&#10;Descrição gerada automaticamente">
            <a:extLst>
              <a:ext uri="{FF2B5EF4-FFF2-40B4-BE49-F238E27FC236}">
                <a16:creationId xmlns:a16="http://schemas.microsoft.com/office/drawing/2014/main" xmlns="" id="{A0020E93-A201-D7CC-C15A-B078843A3E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910" r="12460" b="1213"/>
          <a:stretch/>
        </p:blipFill>
        <p:spPr>
          <a:xfrm>
            <a:off x="5592032" y="2379306"/>
            <a:ext cx="4318497" cy="30748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F966798-B801-54A1-1955-87C0E4DFFEDF}"/>
              </a:ext>
            </a:extLst>
          </p:cNvPr>
          <p:cNvSpPr txBox="1"/>
          <p:nvPr/>
        </p:nvSpPr>
        <p:spPr>
          <a:xfrm>
            <a:off x="1259633" y="2892490"/>
            <a:ext cx="39841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Água; 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dirty="0">
                <a:solidFill>
                  <a:srgbClr val="000000"/>
                </a:solidFill>
              </a:rPr>
              <a:t>Sal q.b.;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Posta de bacalhau cozido - 1 unidade;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Batata cozida - 2 unidades; 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Couve-portuguesa cozida - 1 unidade;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Azeite q.b.;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Alho - 1 dente;</a:t>
            </a:r>
            <a:endParaRPr lang="pt-PT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pt-PT" b="0" i="0" dirty="0">
                <a:solidFill>
                  <a:srgbClr val="000000"/>
                </a:solidFill>
                <a:effectLst/>
              </a:rPr>
              <a:t>Cenoura - 2 unidades;</a:t>
            </a:r>
            <a:endParaRPr lang="pt-PT" dirty="0"/>
          </a:p>
          <a:p>
            <a:endParaRPr lang="pt-PT" dirty="0"/>
          </a:p>
        </p:txBody>
      </p:sp>
      <p:pic>
        <p:nvPicPr>
          <p:cNvPr id="10" name="Imagem 9" descr="Uma imagem com encarnado, logótipo, design, Gráficos&#10;&#10;Descrição gerada automaticamente">
            <a:extLst>
              <a:ext uri="{FF2B5EF4-FFF2-40B4-BE49-F238E27FC236}">
                <a16:creationId xmlns:a16="http://schemas.microsoft.com/office/drawing/2014/main" xmlns="" id="{F8FD6114-C157-D2E9-77A1-6C6407EDBE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60" y="5477813"/>
            <a:ext cx="805746" cy="805746"/>
          </a:xfrm>
          <a:prstGeom prst="rect">
            <a:avLst/>
          </a:prstGeom>
        </p:spPr>
      </p:pic>
      <p:pic>
        <p:nvPicPr>
          <p:cNvPr id="12" name="Imagem 11" descr="Uma imagem com texto, Tipo de letra, design, captura de ecrã&#10;&#10;Descrição gerada automaticamente">
            <a:extLst>
              <a:ext uri="{FF2B5EF4-FFF2-40B4-BE49-F238E27FC236}">
                <a16:creationId xmlns:a16="http://schemas.microsoft.com/office/drawing/2014/main" xmlns="" id="{10829F47-0EB0-A0AF-86B6-939733B0F6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85" y="5477813"/>
            <a:ext cx="805747" cy="80574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49BC0056-833F-55B2-4340-40CE9249D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411" y="5477813"/>
            <a:ext cx="805746" cy="805746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64981" y="54458"/>
            <a:ext cx="10665146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1028" name="Picture 4" descr="https://lh7-us.googleusercontent.com/afd7SblsXXWcm2NQ5c8tXo-FOm8rjL1FjidrRMLFwMc852gGo7uUMa6Cio2V3CF-yYu_8LvaPA9e3MDANB96JEG3S0NP9pRJ3yM52i8Olw9wIWVZxVH7olnOvbT7kH2Xxa3UvK7tXk4s9u5NF1TId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9" y="67587"/>
            <a:ext cx="789421" cy="7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7-us.googleusercontent.com/ZTjBY1LNeiXcnTmPqS4buVWSf_KVWi4nDJ7Lpy0SDVn9mbqAzTajXCZdHF6Bqb2GjhGVrAApBVRKE6BndmHz-jOxKVj6_-RybU4DjSYgIaEyaGIL8SBvoK0TV3vl6M12r8Vqklv7R7QOwwpApsut-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96" y="54459"/>
            <a:ext cx="73443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2023/2024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Colocar numa panela água a ferver e uma pitada de sal.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Quando a água estiver a ferver, colocar as batatas, as cenouras</a:t>
            </a:r>
          </a:p>
          <a:p>
            <a:r>
              <a:rPr lang="pt-PT" dirty="0"/>
              <a:t>e as couves-portuguesas, devidamente descascadas e lavadas, e o                                                                   bacalhau para que cosa.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 descr="Uma imagem com Instrumento de cozinha, Utensílios de cozinha e pastelaria, interior, Frigideira&#10;&#10;Descrição gerada automaticamente">
            <a:extLst>
              <a:ext uri="{FF2B5EF4-FFF2-40B4-BE49-F238E27FC236}">
                <a16:creationId xmlns:a16="http://schemas.microsoft.com/office/drawing/2014/main" xmlns="" id="{4874E3ED-1388-99B7-BFF1-C0C905F2C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91" y="2201953"/>
            <a:ext cx="2946431" cy="1657367"/>
          </a:xfrm>
          <a:prstGeom prst="rect">
            <a:avLst/>
          </a:prstGeom>
        </p:spPr>
      </p:pic>
      <p:pic>
        <p:nvPicPr>
          <p:cNvPr id="10" name="Imagem 9" descr="Uma imagem com comida, Utensílios de cozinha e pastelaria, preparar alimentos, interior&#10;&#10;Descrição gerada automaticamente">
            <a:extLst>
              <a:ext uri="{FF2B5EF4-FFF2-40B4-BE49-F238E27FC236}">
                <a16:creationId xmlns:a16="http://schemas.microsoft.com/office/drawing/2014/main" xmlns="" id="{5D6FAD3E-7EF3-3AAA-BD47-45502094F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91" y="4278017"/>
            <a:ext cx="2946432" cy="165736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64980" y="54458"/>
            <a:ext cx="10942133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12" name="Picture 4" descr="https://lh7-us.googleusercontent.com/afd7SblsXXWcm2NQ5c8tXo-FOm8rjL1FjidrRMLFwMc852gGo7uUMa6Cio2V3CF-yYu_8LvaPA9e3MDANB96JEG3S0NP9pRJ3yM52i8Olw9wIWVZxVH7olnOvbT7kH2Xxa3UvK7tXk4s9u5NF1TI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9" y="67587"/>
            <a:ext cx="789421" cy="7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lh7-us.googleusercontent.com/ZTjBY1LNeiXcnTmPqS4buVWSf_KVWi4nDJ7Lpy0SDVn9mbqAzTajXCZdHF6Bqb2GjhGVrAApBVRKE6BndmHz-jOxKVj6_-RybU4DjSYgIaEyaGIL8SBvoK0TV3vl6M12r8Vqklv7R7QOwwpApsut-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96" y="54459"/>
            <a:ext cx="73443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2023/2024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4" y="26824"/>
            <a:ext cx="11019373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Quando cosidos, retirar os legumes e o bacalhau da panela e</a:t>
            </a:r>
          </a:p>
          <a:p>
            <a:r>
              <a:rPr lang="pt-PT" dirty="0"/>
              <a:t>colocá-los num prato.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Numa frigideira, colocar o azeite e o alho cortado.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comida, prato, ingrediente, Alimento de base&#10;&#10;Descrição gerada automaticamente">
            <a:extLst>
              <a:ext uri="{FF2B5EF4-FFF2-40B4-BE49-F238E27FC236}">
                <a16:creationId xmlns:a16="http://schemas.microsoft.com/office/drawing/2014/main" xmlns="" id="{CE8779F9-DE02-6DCA-A0FA-47DFA1250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2182162"/>
            <a:ext cx="2828611" cy="1591094"/>
          </a:xfrm>
          <a:prstGeom prst="rect">
            <a:avLst/>
          </a:prstGeom>
        </p:spPr>
      </p:pic>
      <p:pic>
        <p:nvPicPr>
          <p:cNvPr id="8" name="Imagem 7" descr="Uma imagem com Utensílios de cozinha e pastelaria, wok, Frigideira, interior&#10;&#10;Descrição gerada automaticamente">
            <a:extLst>
              <a:ext uri="{FF2B5EF4-FFF2-40B4-BE49-F238E27FC236}">
                <a16:creationId xmlns:a16="http://schemas.microsoft.com/office/drawing/2014/main" xmlns="" id="{4C56A177-D78A-5097-AAEF-DE31E26808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5" y="4153755"/>
            <a:ext cx="2828611" cy="1591094"/>
          </a:xfrm>
          <a:prstGeom prst="rect">
            <a:avLst/>
          </a:prstGeom>
        </p:spPr>
      </p:pic>
      <p:pic>
        <p:nvPicPr>
          <p:cNvPr id="10" name="Picture 4" descr="https://lh7-us.googleusercontent.com/afd7SblsXXWcm2NQ5c8tXo-FOm8rjL1FjidrRMLFwMc852gGo7uUMa6Cio2V3CF-yYu_8LvaPA9e3MDANB96JEG3S0NP9pRJ3yM52i8Olw9wIWVZxVH7olnOvbT7kH2Xxa3UvK7tXk4s9u5NF1TI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09" y="67587"/>
            <a:ext cx="789421" cy="7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7-us.googleusercontent.com/ZTjBY1LNeiXcnTmPqS4buVWSf_KVWi4nDJ7Lpy0SDVn9mbqAzTajXCZdHF6Bqb2GjhGVrAApBVRKE6BndmHz-jOxKVj6_-RybU4DjSYgIaEyaGIL8SBvoK0TV3vl6M12r8Vqklv7R7QOwwpApsut-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696" y="54459"/>
            <a:ext cx="73443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2023/2024</a:t>
            </a:r>
            <a:r>
              <a:rPr lang="en-GB" sz="2800" b="1" dirty="0" smtClean="0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4" y="26824"/>
            <a:ext cx="11002897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Quando o azeite começar a aquecer, adicionar os legumes e </a:t>
            </a:r>
          </a:p>
          <a:p>
            <a:r>
              <a:rPr lang="pt-PT" dirty="0"/>
              <a:t>bacalhau, despedaçando-os, e mexer de vez em quando.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Quando achar que está no ponto, pode retirar e colocar</a:t>
            </a:r>
          </a:p>
          <a:p>
            <a:r>
              <a:rPr lang="pt-PT" dirty="0"/>
              <a:t>num prato.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comida, Cozinha, wok, Utensílios de cozinha e pastelaria&#10;&#10;Descrição gerada automaticamente">
            <a:extLst>
              <a:ext uri="{FF2B5EF4-FFF2-40B4-BE49-F238E27FC236}">
                <a16:creationId xmlns:a16="http://schemas.microsoft.com/office/drawing/2014/main" xmlns="" id="{B11EE651-CBAE-5D84-CA51-3CF197DB1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17" y="2256013"/>
            <a:ext cx="2961580" cy="1665889"/>
          </a:xfrm>
          <a:prstGeom prst="rect">
            <a:avLst/>
          </a:prstGeom>
        </p:spPr>
      </p:pic>
      <p:pic>
        <p:nvPicPr>
          <p:cNvPr id="8" name="Imagem 7" descr="Uma imagem com comida, prato, Cozinha, receita&#10;&#10;Descrição gerada automaticamente">
            <a:extLst>
              <a:ext uri="{FF2B5EF4-FFF2-40B4-BE49-F238E27FC236}">
                <a16:creationId xmlns:a16="http://schemas.microsoft.com/office/drawing/2014/main" xmlns="" id="{146755FA-6CB9-44E1-A4C7-E9A2C0182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15" t="8" r="-10620" b="1214"/>
          <a:stretch/>
        </p:blipFill>
        <p:spPr>
          <a:xfrm>
            <a:off x="6463105" y="4269216"/>
            <a:ext cx="3892144" cy="1665889"/>
          </a:xfrm>
          <a:prstGeom prst="rect">
            <a:avLst/>
          </a:prstGeom>
        </p:spPr>
      </p:pic>
      <p:pic>
        <p:nvPicPr>
          <p:cNvPr id="10" name="Picture 4" descr="https://lh7-us.googleusercontent.com/afd7SblsXXWcm2NQ5c8tXo-FOm8rjL1FjidrRMLFwMc852gGo7uUMa6Cio2V3CF-yYu_8LvaPA9e3MDANB96JEG3S0NP9pRJ3yM52i8Olw9wIWVZxVH7olnOvbT7kH2Xxa3UvK7tXk4s9u5NF1TI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66" y="33002"/>
            <a:ext cx="789421" cy="7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lh7-us.googleusercontent.com/ZTjBY1LNeiXcnTmPqS4buVWSf_KVWi4nDJ7Lpy0SDVn9mbqAzTajXCZdHF6Bqb2GjhGVrAApBVRKE6BndmHz-jOxKVj6_-RybU4DjSYgIaEyaGIL8SBvoK0TV3vl6M12r8Vqklv7R7QOwwpApsut-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264" y="41382"/>
            <a:ext cx="734431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226</Words>
  <Application>Microsoft Office PowerPoint</Application>
  <PresentationFormat>Ecrã Panorâmico</PresentationFormat>
  <Paragraphs>81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Trebuchet MS</vt:lpstr>
      <vt:lpstr>Wingdings</vt:lpstr>
      <vt:lpstr>Tema do Office</vt:lpstr>
      <vt:lpstr>Desafio ASS 2023/2024</vt:lpstr>
      <vt:lpstr>Desafio ASS 2023/2024 </vt:lpstr>
      <vt:lpstr>Desafio ASS 2023/2024 </vt:lpstr>
      <vt:lpstr>Desafio ASS 2023/2024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User</cp:lastModifiedBy>
  <cp:revision>5</cp:revision>
  <dcterms:created xsi:type="dcterms:W3CDTF">2023-02-27T10:13:03Z</dcterms:created>
  <dcterms:modified xsi:type="dcterms:W3CDTF">2024-05-13T13:50:22Z</dcterms:modified>
</cp:coreProperties>
</file>