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9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pt-PT" sz="2000" b="1" dirty="0">
                <a:solidFill>
                  <a:schemeClr val="tx1"/>
                </a:solidFill>
              </a:rPr>
              <a:t>Beringela recheada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Cogumelos</a:t>
            </a:r>
          </a:p>
          <a:p>
            <a:pPr marL="285750" indent="-285750">
              <a:buFontTx/>
              <a:buChar char="-"/>
            </a:pPr>
            <a:r>
              <a:rPr lang="pt-PT" dirty="0"/>
              <a:t>1/2 pimento</a:t>
            </a:r>
          </a:p>
          <a:p>
            <a:pPr marL="285750" indent="-285750">
              <a:buFontTx/>
              <a:buChar char="-"/>
            </a:pPr>
            <a:r>
              <a:rPr lang="pt-PT" dirty="0"/>
              <a:t>3 tomates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cenoura</a:t>
            </a:r>
          </a:p>
          <a:p>
            <a:pPr marL="285750" indent="-285750">
              <a:buFontTx/>
              <a:buChar char="-"/>
            </a:pPr>
            <a:r>
              <a:rPr lang="pt-PT" dirty="0"/>
              <a:t>2 beringelas</a:t>
            </a:r>
          </a:p>
          <a:p>
            <a:pPr marL="285750" indent="-285750">
              <a:buFontTx/>
              <a:buChar char="-"/>
            </a:pPr>
            <a:r>
              <a:rPr lang="pt-PT" dirty="0"/>
              <a:t>Alho francês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cebola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Queijo ralado</a:t>
            </a:r>
          </a:p>
          <a:p>
            <a:pPr marL="285750" indent="-285750">
              <a:buFontTx/>
              <a:buChar char="-"/>
            </a:pPr>
            <a:r>
              <a:rPr lang="pt-PT" dirty="0"/>
              <a:t>Temperos a gosto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8DEDFF-3853-EA6B-CCEC-CE1CBE2CA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365" y="2414324"/>
            <a:ext cx="5333876" cy="30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just"/>
            <a:r>
              <a:rPr lang="pt-PT" dirty="0"/>
              <a:t>1º) Começamos por retirar o miolo da beringela, </a:t>
            </a:r>
          </a:p>
          <a:p>
            <a:pPr algn="just"/>
            <a:r>
              <a:rPr lang="pt-PT" dirty="0"/>
              <a:t>e colocá-las num tabuleiro.</a:t>
            </a:r>
          </a:p>
          <a:p>
            <a:pPr algn="just"/>
            <a:r>
              <a:rPr lang="pt-PT" dirty="0"/>
              <a:t>Temperamos com azeite, sal e paprica e </a:t>
            </a:r>
          </a:p>
          <a:p>
            <a:pPr algn="just"/>
            <a:r>
              <a:rPr lang="pt-PT" dirty="0"/>
              <a:t>levamos ao forno durante</a:t>
            </a:r>
          </a:p>
          <a:p>
            <a:pPr algn="just"/>
            <a:r>
              <a:rPr lang="pt-PT" dirty="0"/>
              <a:t>aproximadamente 35 minutos.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Numa panela, colocamos 1/2 cebola picada a </a:t>
            </a:r>
          </a:p>
          <a:p>
            <a:r>
              <a:rPr lang="pt-PT" dirty="0"/>
              <a:t>refogar.</a:t>
            </a:r>
          </a:p>
          <a:p>
            <a:r>
              <a:rPr lang="pt-PT" dirty="0"/>
              <a:t>Quando já estiver dourada adicionamos o tomate </a:t>
            </a:r>
          </a:p>
          <a:p>
            <a:r>
              <a:rPr lang="pt-PT" dirty="0"/>
              <a:t>Picado, temperamos e</a:t>
            </a:r>
          </a:p>
          <a:p>
            <a:r>
              <a:rPr lang="pt-PT" dirty="0"/>
              <a:t>deixamos refogar.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4DA470-8DA1-B17A-8AC1-AB5B6C43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63" y="1971308"/>
            <a:ext cx="3558326" cy="19721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F8548F4-F7D8-C7BE-E55A-4AFAC1471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63" y="4083991"/>
            <a:ext cx="3558326" cy="20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Passamos para o recheio.</a:t>
            </a:r>
          </a:p>
          <a:p>
            <a:r>
              <a:rPr lang="pt-PT" dirty="0"/>
              <a:t>Cortamos o alho francês, os pimentos, os cogumelos </a:t>
            </a:r>
          </a:p>
          <a:p>
            <a:r>
              <a:rPr lang="pt-PT" dirty="0"/>
              <a:t>e ralamos a cenoura.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Numa frigideira, colocamos cebola cortada em meia lua </a:t>
            </a:r>
          </a:p>
          <a:p>
            <a:r>
              <a:rPr lang="pt-PT" dirty="0"/>
              <a:t>a refogar. Quando estiver translúcida adicionamos os legumes</a:t>
            </a:r>
          </a:p>
          <a:p>
            <a:r>
              <a:rPr lang="pt-PT" dirty="0"/>
              <a:t> previamente cortados e deixamos cozinhar.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4783CA-10B0-C5FC-1A9E-7A94892E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940" y="2022494"/>
            <a:ext cx="3403236" cy="187647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8166447-437C-FBC6-5C38-7A171C14E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99" y="4409980"/>
            <a:ext cx="3401077" cy="178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Quando os legumes estiverem bem cozinhados adicionamos </a:t>
            </a:r>
          </a:p>
          <a:p>
            <a:r>
              <a:rPr lang="pt-PT" dirty="0"/>
              <a:t>o </a:t>
            </a:r>
            <a:r>
              <a:rPr lang="pt-PT" dirty="0" err="1"/>
              <a:t>mplho</a:t>
            </a:r>
            <a:r>
              <a:rPr lang="pt-PT" dirty="0"/>
              <a:t> de tomate previamente feito. Misturamos até obter uma </a:t>
            </a:r>
          </a:p>
          <a:p>
            <a:r>
              <a:rPr lang="pt-PT" dirty="0"/>
              <a:t>espécie de pasta. 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Colocamos o recheio nas beringelas, um pouco de queijo </a:t>
            </a:r>
          </a:p>
          <a:p>
            <a:r>
              <a:rPr lang="pt-PT" dirty="0"/>
              <a:t>ralado e levamos ao forno até dourar.</a:t>
            </a:r>
          </a:p>
          <a:p>
            <a:r>
              <a:rPr lang="pt-PT" dirty="0"/>
              <a:t>Agora, é só servir e degustar !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DA7670-4DC7-86FB-05FD-E564FD48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738" y="2256013"/>
            <a:ext cx="3077261" cy="159535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430CFDF-5453-B899-C073-06B1D44A3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065" y="4305709"/>
            <a:ext cx="3733934" cy="18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271</Words>
  <Application>Microsoft Office PowerPoint</Application>
  <PresentationFormat>Ecrã Panorâmico</PresentationFormat>
  <Paragraphs>78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Tomás Alves Areias</cp:lastModifiedBy>
  <cp:revision>4</cp:revision>
  <dcterms:created xsi:type="dcterms:W3CDTF">2023-02-27T10:13:03Z</dcterms:created>
  <dcterms:modified xsi:type="dcterms:W3CDTF">2024-05-30T08:48:18Z</dcterms:modified>
</cp:coreProperties>
</file>