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1188" r:id="rId4"/>
    <p:sldId id="1189" r:id="rId5"/>
    <p:sldId id="1191" r:id="rId6"/>
    <p:sldId id="1192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DC392-E479-6A06-04DF-9A785943F483}" v="1262" dt="2024-04-27T12:49:00.709"/>
    <p1510:client id="{7CB035A0-F7FC-2437-0F5E-CC61BD80D4AA}" v="13" dt="2024-04-27T12:16:51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27/05/2024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736967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Empadão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 de Soja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338339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570974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/>
              <a:t>INGREDIENTES:</a:t>
            </a:r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Soja moída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Azeite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Cebola e alho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Especiarias c/ segredo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Leite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Manteiga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Batata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/>
                <a:cs typeface="Calibri"/>
              </a:rPr>
              <a:t>Ovo</a:t>
            </a:r>
          </a:p>
          <a:p>
            <a:pPr marL="285750" indent="-285750">
              <a:buChar char="-"/>
            </a:pPr>
            <a:endParaRPr lang="pt-PT" dirty="0">
              <a:ea typeface="Calibri"/>
              <a:cs typeface="Calibri"/>
            </a:endParaRPr>
          </a:p>
          <a:p>
            <a:pPr marL="285750" indent="-285750">
              <a:buChar char="-"/>
            </a:pPr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>
              <a:ea typeface="Calibri"/>
              <a:cs typeface="Calibri"/>
            </a:endParaRPr>
          </a:p>
          <a:p>
            <a:endParaRPr lang="pt-PT" dirty="0">
              <a:ea typeface="Calibri"/>
              <a:cs typeface="Calibri"/>
            </a:endParaRPr>
          </a:p>
        </p:txBody>
      </p:sp>
      <p:pic>
        <p:nvPicPr>
          <p:cNvPr id="5" name="Imagem 4" descr="Uma imagem com comida, caçarola, Cozinha, interior&#10;&#10;Descrição gerada automaticamente">
            <a:extLst>
              <a:ext uri="{FF2B5EF4-FFF2-40B4-BE49-F238E27FC236}">
                <a16:creationId xmlns:a16="http://schemas.microsoft.com/office/drawing/2014/main" id="{3F5EB1F2-4A37-515C-9E9F-3ABE711D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610" y="1961070"/>
            <a:ext cx="4810666" cy="35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1º) Coloca-se a soja de molho, em água morna, durante 15 minutos. </a:t>
            </a:r>
          </a:p>
          <a:p>
            <a:r>
              <a:rPr lang="pt-PT" dirty="0"/>
              <a:t>Entretanto, prepara-se</a:t>
            </a:r>
            <a:r>
              <a:rPr lang="pt-PT" dirty="0">
                <a:ea typeface="Calibri"/>
                <a:cs typeface="Calibri"/>
              </a:rPr>
              <a:t> o refogado com os restantes ingredientes</a:t>
            </a:r>
          </a:p>
          <a:p>
            <a:r>
              <a:rPr lang="pt-PT" dirty="0">
                <a:ea typeface="Calibri"/>
                <a:cs typeface="Calibri"/>
              </a:rPr>
              <a:t> e coze-se a batata para fazer o puré.</a:t>
            </a:r>
            <a:endParaRPr lang="pt-PT" dirty="0"/>
          </a:p>
          <a:p>
            <a:endParaRPr lang="pt-PT" dirty="0">
              <a:ea typeface="Calibri"/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Quando estiver pronto o refogado, escorre-se muito bem a soja </a:t>
            </a:r>
          </a:p>
          <a:p>
            <a:r>
              <a:rPr lang="pt-PT" dirty="0"/>
              <a:t>e junta-se </a:t>
            </a:r>
            <a:r>
              <a:rPr lang="pt-PT" dirty="0">
                <a:ea typeface="Calibri"/>
                <a:cs typeface="Calibri"/>
              </a:rPr>
              <a:t>ao refugado, deixando a cozinhar durante</a:t>
            </a:r>
          </a:p>
          <a:p>
            <a:r>
              <a:rPr lang="pt-PT" dirty="0">
                <a:ea typeface="Calibri"/>
                <a:cs typeface="Calibri"/>
              </a:rPr>
              <a:t> 20 minutos em lume lento.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 descr="Uma imagem com Utensílio de cozinha, interior, tigela, Tigela de mistura&#10;&#10;Descrição gerada automaticamente">
            <a:extLst>
              <a:ext uri="{FF2B5EF4-FFF2-40B4-BE49-F238E27FC236}">
                <a16:creationId xmlns:a16="http://schemas.microsoft.com/office/drawing/2014/main" id="{BC0B99EC-CB33-66E7-A6CA-7440995AE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66" y="2248619"/>
            <a:ext cx="2942326" cy="39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3º) Reduz-se a batata em puré, juntando o leite, a manteiga, </a:t>
            </a:r>
          </a:p>
          <a:p>
            <a:r>
              <a:rPr lang="pt-PT" dirty="0"/>
              <a:t>noz moscada e a pimenta.</a:t>
            </a:r>
            <a:endParaRPr lang="pt-PT">
              <a:ea typeface="Calibri"/>
              <a:cs typeface="Calibri"/>
            </a:endParaRPr>
          </a:p>
          <a:p>
            <a:endParaRPr lang="pt-PT" dirty="0">
              <a:ea typeface="Calibri"/>
              <a:cs typeface="Calibri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Já estando tudo pronto, começa-se a juntar as duas preparações.</a:t>
            </a:r>
            <a:endParaRPr lang="pt-PT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 descr="Uma imagem com Utensílio de cozinha, interior, colher, lacticínio&#10;&#10;Descrição gerada automaticamente">
            <a:extLst>
              <a:ext uri="{FF2B5EF4-FFF2-40B4-BE49-F238E27FC236}">
                <a16:creationId xmlns:a16="http://schemas.microsoft.com/office/drawing/2014/main" id="{C6C8ACCA-5D81-D892-05DC-FD58B72D8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761" y="2119223"/>
            <a:ext cx="2755421" cy="36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/>
          </a:p>
          <a:p>
            <a:r>
              <a:rPr lang="pt-PT" dirty="0"/>
              <a:t>5º) Primeiro colocamos o puré no tabuleiro e depois a soja, terminando</a:t>
            </a:r>
          </a:p>
          <a:p>
            <a:r>
              <a:rPr lang="pt-PT" dirty="0">
                <a:ea typeface="Calibri"/>
                <a:cs typeface="Calibri"/>
              </a:rPr>
              <a:t>Com mais puré em cima da soja e barrando com gema de ovo.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</a:t>
            </a:r>
            <a:r>
              <a:rPr lang="pt-PT"/>
              <a:t>) Vai </a:t>
            </a:r>
            <a:r>
              <a:rPr lang="pt-PT" dirty="0"/>
              <a:t>a</a:t>
            </a:r>
            <a:r>
              <a:rPr lang="pt-PT"/>
              <a:t>o </a:t>
            </a:r>
            <a:r>
              <a:rPr lang="pt-PT" dirty="0"/>
              <a:t>forno pré-aquecido a 175ºC durante 25 minutos </a:t>
            </a:r>
            <a:endParaRPr lang="pt-PT" dirty="0">
              <a:ea typeface="Calibri"/>
              <a:cs typeface="Calibri"/>
            </a:endParaRPr>
          </a:p>
          <a:p>
            <a:r>
              <a:rPr lang="pt-PT" dirty="0">
                <a:ea typeface="Calibri"/>
                <a:cs typeface="Calibri"/>
              </a:rPr>
              <a:t>E está pronto!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Char char="-"/>
            </a:pPr>
            <a:endParaRPr lang="pt-PT" dirty="0">
              <a:ea typeface="Calibri"/>
              <a:cs typeface="Calibri"/>
            </a:endParaRPr>
          </a:p>
          <a:p>
            <a:endParaRPr lang="pt-PT" dirty="0">
              <a:ea typeface="Calibri"/>
              <a:cs typeface="Calibri"/>
            </a:endParaRPr>
          </a:p>
          <a:p>
            <a:pPr marL="285750" indent="-285750">
              <a:buChar char="-"/>
            </a:pPr>
            <a:endParaRPr lang="pt-PT" dirty="0">
              <a:ea typeface="Calibri"/>
              <a:cs typeface="Calibri"/>
            </a:endParaRPr>
          </a:p>
          <a:p>
            <a:endParaRPr lang="pt-PT" dirty="0"/>
          </a:p>
          <a:p>
            <a:endParaRPr lang="pt-PT" dirty="0">
              <a:ea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Imagem 3" descr="Uma imagem com Utensílio de cozinha, interior, colher, lacticínio&#10;&#10;Descrição gerada automaticamente">
            <a:extLst>
              <a:ext uri="{FF2B5EF4-FFF2-40B4-BE49-F238E27FC236}">
                <a16:creationId xmlns:a16="http://schemas.microsoft.com/office/drawing/2014/main" id="{CA241592-3BC1-07CE-1C11-8BBCA62D6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289" y="2147976"/>
            <a:ext cx="2712289" cy="36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3E08F198B4594DB02ECF6B504727C9" ma:contentTypeVersion="4" ma:contentTypeDescription="Criar um novo documento." ma:contentTypeScope="" ma:versionID="1e32b741ccb61fda0501ecab107f6371">
  <xsd:schema xmlns:xsd="http://www.w3.org/2001/XMLSchema" xmlns:xs="http://www.w3.org/2001/XMLSchema" xmlns:p="http://schemas.microsoft.com/office/2006/metadata/properties" xmlns:ns2="4d251345-73b6-48e4-af25-212af377abe0" targetNamespace="http://schemas.microsoft.com/office/2006/metadata/properties" ma:root="true" ma:fieldsID="5ebf628becf90ae15c51f249b3d2485b" ns2:_="">
    <xsd:import namespace="4d251345-73b6-48e4-af25-212af377a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51345-73b6-48e4-af25-212af377a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C27E3B-8B4E-4515-A20F-1AF9E26B05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83D0C-1030-456C-9E1E-B12A7B25E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51345-73b6-48e4-af25-212af377a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251</Words>
  <Application>Microsoft Office PowerPoint</Application>
  <PresentationFormat>Ecrã Panorâmico</PresentationFormat>
  <Paragraphs>73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Lurdes Esteves</cp:lastModifiedBy>
  <cp:revision>210</cp:revision>
  <dcterms:created xsi:type="dcterms:W3CDTF">2023-02-27T10:13:03Z</dcterms:created>
  <dcterms:modified xsi:type="dcterms:W3CDTF">2024-05-27T19:24:11Z</dcterms:modified>
</cp:coreProperties>
</file>