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188" r:id="rId5"/>
    <p:sldId id="1189" r:id="rId6"/>
    <p:sldId id="1191" r:id="rId7"/>
    <p:sldId id="1192" r:id="rId8"/>
    <p:sldId id="1193" r:id="rId9"/>
    <p:sldId id="119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EDAAE-E8A4-E1E0-8558-EBBA9A9D56C2}" v="79" dt="2024-05-16T09:37:51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Tarte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Maçã</a:t>
            </a: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3 maçãs;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1 massa folhada;</a:t>
            </a:r>
          </a:p>
          <a:p>
            <a:pPr marL="285750" indent="-285750">
              <a:buChar char="-"/>
            </a:pPr>
            <a:r>
              <a:rPr lang="pt-PT" dirty="0">
                <a:ea typeface="Calibri"/>
                <a:cs typeface="Calibri"/>
              </a:rPr>
              <a:t>4 ovos;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100gr de açúcar;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50 gr de farinha;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150ml de leite;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Canela em pó.</a:t>
            </a:r>
          </a:p>
          <a:p>
            <a:pPr marL="285750" indent="-285750">
              <a:buFontTx/>
              <a:buChar char="-"/>
            </a:pP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Char char="-"/>
            </a:pPr>
            <a:endParaRPr lang="pt-PT" dirty="0">
              <a:ea typeface="Calibri"/>
              <a:cs typeface="Calibri"/>
            </a:endParaRPr>
          </a:p>
          <a:p>
            <a:endParaRPr lang="pt-PT" dirty="0"/>
          </a:p>
          <a:p>
            <a:endParaRPr lang="pt-PT" dirty="0">
              <a:ea typeface="Calibri"/>
              <a:cs typeface="Calibri"/>
            </a:endParaRPr>
          </a:p>
        </p:txBody>
      </p:sp>
      <p:pic>
        <p:nvPicPr>
          <p:cNvPr id="2" name="Imagem 1" descr="Uma imagem com comida cozida, panificação, sobremesa, interior&#10;&#10;Descrição gerada automaticamente">
            <a:extLst>
              <a:ext uri="{FF2B5EF4-FFF2-40B4-BE49-F238E27FC236}">
                <a16:creationId xmlns:a16="http://schemas.microsoft.com/office/drawing/2014/main" id="{01C109E4-36FD-40FE-162C-024BC49B3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75" y="3165475"/>
            <a:ext cx="4476750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1º) Cortar as maçãs sem casca, em fatias finas.</a:t>
            </a:r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 Adicionar a canela às maçãs.</a:t>
            </a:r>
            <a:endParaRPr lang="pt-PT" dirty="0">
              <a:ea typeface="Calibri"/>
              <a:cs typeface="Calibri"/>
            </a:endParaRPr>
          </a:p>
          <a:p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 descr="Uma imagem com pessoa, fruta, serviço de mesa, interior&#10;&#10;Descrição gerada automaticamente">
            <a:extLst>
              <a:ext uri="{FF2B5EF4-FFF2-40B4-BE49-F238E27FC236}">
                <a16:creationId xmlns:a16="http://schemas.microsoft.com/office/drawing/2014/main" id="{E6A5FCDC-B807-0801-3D2F-98BF136D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75" y="2003425"/>
            <a:ext cx="3689350" cy="1898650"/>
          </a:xfrm>
          <a:prstGeom prst="rect">
            <a:avLst/>
          </a:prstGeom>
        </p:spPr>
      </p:pic>
      <p:pic>
        <p:nvPicPr>
          <p:cNvPr id="6" name="Imagem 5" descr="Uma imagem com Fast food, prato, comida, Utensílio de cozinha&#10;&#10;Descrição gerada automaticamente">
            <a:extLst>
              <a:ext uri="{FF2B5EF4-FFF2-40B4-BE49-F238E27FC236}">
                <a16:creationId xmlns:a16="http://schemas.microsoft.com/office/drawing/2014/main" id="{736AE6AA-4C83-72CA-AC18-819F9FBCB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119563"/>
            <a:ext cx="38036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3º) Colocar a massa numa forma própria para a tarte, esticá-la </a:t>
            </a:r>
          </a:p>
          <a:p>
            <a:r>
              <a:rPr lang="pt-PT" dirty="0"/>
              <a:t>de maneira a cobrir a forma inteira e furar a massa por todo.</a:t>
            </a:r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Partir 4 ovos numa taça e mexer.</a:t>
            </a: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 descr="Uma imagem com pessoa, interior, lacticínio, Snack&#10;&#10;Descrição gerada automaticamente">
            <a:extLst>
              <a:ext uri="{FF2B5EF4-FFF2-40B4-BE49-F238E27FC236}">
                <a16:creationId xmlns:a16="http://schemas.microsoft.com/office/drawing/2014/main" id="{404D17D0-6843-7C8A-2EC2-10295C1F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2058988"/>
            <a:ext cx="3295650" cy="1914525"/>
          </a:xfrm>
          <a:prstGeom prst="rect">
            <a:avLst/>
          </a:prstGeom>
        </p:spPr>
      </p:pic>
      <p:pic>
        <p:nvPicPr>
          <p:cNvPr id="6" name="Imagem 5" descr="Uma imagem com pessoa, interior, tigela, sumo&#10;&#10;Descrição gerada automaticamente">
            <a:extLst>
              <a:ext uri="{FF2B5EF4-FFF2-40B4-BE49-F238E27FC236}">
                <a16:creationId xmlns:a16="http://schemas.microsoft.com/office/drawing/2014/main" id="{4DE8ED44-65F8-9423-1413-F674AE431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875" y="4119563"/>
            <a:ext cx="33337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5º)  Pesar 100gr de açúcar e de seguida adicionar os ovos </a:t>
            </a:r>
          </a:p>
          <a:p>
            <a:r>
              <a:rPr lang="pt-PT" dirty="0"/>
              <a:t>previamente mexidos.</a:t>
            </a:r>
            <a:endParaRPr lang="pt-PT" dirty="0">
              <a:ea typeface="Calibri"/>
              <a:cs typeface="Calibri"/>
            </a:endParaRPr>
          </a:p>
          <a:p>
            <a:endParaRPr lang="pt-PT" dirty="0">
              <a:ea typeface="Calibri"/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Pesar 50gr de farinha e juntar à mistura.</a:t>
            </a: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Imagem 3" descr="Uma imagem com sumo, interior, Utensílio de cozinha, chávena&#10;&#10;Descrição gerada automaticamente">
            <a:extLst>
              <a:ext uri="{FF2B5EF4-FFF2-40B4-BE49-F238E27FC236}">
                <a16:creationId xmlns:a16="http://schemas.microsoft.com/office/drawing/2014/main" id="{70419E02-C6B4-5B0C-C941-650A1E1C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75" y="2054225"/>
            <a:ext cx="3422650" cy="1784350"/>
          </a:xfrm>
          <a:prstGeom prst="rect">
            <a:avLst/>
          </a:prstGeom>
        </p:spPr>
      </p:pic>
      <p:pic>
        <p:nvPicPr>
          <p:cNvPr id="6" name="Imagem 5" descr="Uma imagem com pessoa, comida, Tigela de mistura, interior&#10;&#10;Descrição gerada automaticamente">
            <a:extLst>
              <a:ext uri="{FF2B5EF4-FFF2-40B4-BE49-F238E27FC236}">
                <a16:creationId xmlns:a16="http://schemas.microsoft.com/office/drawing/2014/main" id="{32187CA9-79C3-C202-CB16-C9DDC0EBE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575" y="3992563"/>
            <a:ext cx="3473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7º)  Adicionar 150ml de leite à mistura.</a:t>
            </a:r>
            <a:endParaRPr lang="pt-PT" dirty="0">
              <a:ea typeface="Calibri"/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/>
          </a:p>
          <a:p>
            <a:r>
              <a:rPr lang="pt-PT" dirty="0"/>
              <a:t>8º) Colocar as maçãs na massa e cobrir com a mistura.</a:t>
            </a: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 err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0481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37666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Imagem 3" descr="Uma imagem com lacticínio, interior, tigela, Tigela de mistura&#10;&#10;Descrição gerada automaticamente">
            <a:extLst>
              <a:ext uri="{FF2B5EF4-FFF2-40B4-BE49-F238E27FC236}">
                <a16:creationId xmlns:a16="http://schemas.microsoft.com/office/drawing/2014/main" id="{F2FE7366-F86B-2F46-C4FE-EB2340DA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75" y="2049463"/>
            <a:ext cx="3003550" cy="1616075"/>
          </a:xfrm>
          <a:prstGeom prst="rect">
            <a:avLst/>
          </a:prstGeom>
        </p:spPr>
      </p:pic>
      <p:pic>
        <p:nvPicPr>
          <p:cNvPr id="6" name="Imagem 5" descr="Uma imagem com pessoa, comida, Fast food, serviço de mesa&#10;&#10;Descrição gerada automaticamente">
            <a:extLst>
              <a:ext uri="{FF2B5EF4-FFF2-40B4-BE49-F238E27FC236}">
                <a16:creationId xmlns:a16="http://schemas.microsoft.com/office/drawing/2014/main" id="{5F8F5CAB-2A4C-D436-779A-07FFB697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775" y="3771900"/>
            <a:ext cx="299085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0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9º) Pré aquecer o forno a 180 graus.</a:t>
            </a:r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/>
          </a:p>
          <a:p>
            <a:r>
              <a:rPr lang="pt-PT" dirty="0"/>
              <a:t>10º) Levar a tarte ao forno e esperar 35min.</a:t>
            </a:r>
            <a:endParaRPr lang="pt-PT" dirty="0">
              <a:ea typeface="Calibri"/>
              <a:cs typeface="Calibri"/>
            </a:endParaRPr>
          </a:p>
          <a:p>
            <a:endParaRPr lang="pt-PT" dirty="0"/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/>
              <a:t>Bom Apetite!</a:t>
            </a:r>
            <a:endParaRPr lang="pt-PT" dirty="0"/>
          </a:p>
          <a:p>
            <a:endParaRPr lang="pt-PT" dirty="0" err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0481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37666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Imagem 3" descr="Uma imagem com Eletrodoméstico de cozinha, Fast food, Eletrodoméstico, Snack&#10;&#10;Descrição gerada automaticamente">
            <a:extLst>
              <a:ext uri="{FF2B5EF4-FFF2-40B4-BE49-F238E27FC236}">
                <a16:creationId xmlns:a16="http://schemas.microsoft.com/office/drawing/2014/main" id="{8F27C73E-3955-7332-63DB-4BE721AA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75" y="1936750"/>
            <a:ext cx="3067050" cy="1714500"/>
          </a:xfrm>
          <a:prstGeom prst="rect">
            <a:avLst/>
          </a:prstGeom>
        </p:spPr>
      </p:pic>
      <p:pic>
        <p:nvPicPr>
          <p:cNvPr id="6" name="Imagem 5" descr="Uma imagem com interior, pessoa, vestuário, rapariga&#10;&#10;Descrição gerada automaticamente">
            <a:extLst>
              <a:ext uri="{FF2B5EF4-FFF2-40B4-BE49-F238E27FC236}">
                <a16:creationId xmlns:a16="http://schemas.microsoft.com/office/drawing/2014/main" id="{F854D280-B874-769B-F10E-44A2C5306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575" y="3752850"/>
            <a:ext cx="306705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4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32B33BEE51DC4AA4C3C88C12D822A8" ma:contentTypeVersion="6" ma:contentTypeDescription="Criar um novo documento." ma:contentTypeScope="" ma:versionID="8e43a4f3cfaf4db5d40ed1eba4e4075c">
  <xsd:schema xmlns:xsd="http://www.w3.org/2001/XMLSchema" xmlns:xs="http://www.w3.org/2001/XMLSchema" xmlns:p="http://schemas.microsoft.com/office/2006/metadata/properties" xmlns:ns2="38bbfd6a-0a10-490b-9b0b-03623f880c6a" xmlns:ns3="c8311ce0-8627-4791-8d9d-9a53f627c167" targetNamespace="http://schemas.microsoft.com/office/2006/metadata/properties" ma:root="true" ma:fieldsID="1a1f52f3a69c5f64cfb36e8f4a7a7b7f" ns2:_="" ns3:_="">
    <xsd:import namespace="38bbfd6a-0a10-490b-9b0b-03623f880c6a"/>
    <xsd:import namespace="c8311ce0-8627-4791-8d9d-9a53f627c1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fd6a-0a10-490b-9b0b-03623f880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11ce0-8627-4791-8d9d-9a53f627c1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8311ce0-8627-4791-8d9d-9a53f627c167">
      <UserInfo>
        <DisplayName>Ana Sá [GR 520]</DisplayName>
        <AccountId>37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84629E-FD8A-4CD4-A06B-C3E405632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bbfd6a-0a10-490b-9b0b-03623f880c6a"/>
    <ds:schemaRef ds:uri="c8311ce0-8627-4791-8d9d-9a53f627c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07DBC2-20EC-4818-99BE-AD56D7A1227F}">
  <ds:schemaRefs>
    <ds:schemaRef ds:uri="http://schemas.microsoft.com/office/2006/metadata/properties"/>
    <ds:schemaRef ds:uri="http://schemas.microsoft.com/office/infopath/2007/PartnerControls"/>
    <ds:schemaRef ds:uri="c8311ce0-8627-4791-8d9d-9a53f627c167"/>
  </ds:schemaRefs>
</ds:datastoreItem>
</file>

<file path=customXml/itemProps3.xml><?xml version="1.0" encoding="utf-8"?>
<ds:datastoreItem xmlns:ds="http://schemas.openxmlformats.org/officeDocument/2006/customXml" ds:itemID="{1910DE53-146B-4B31-9F9C-6B5B9982D5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325</Words>
  <Application>Microsoft Office PowerPoint</Application>
  <PresentationFormat>Ecrã Panorâmico</PresentationFormat>
  <Paragraphs>148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Ana Sá [GR 520]</cp:lastModifiedBy>
  <cp:revision>178</cp:revision>
  <dcterms:created xsi:type="dcterms:W3CDTF">2023-02-27T10:13:03Z</dcterms:created>
  <dcterms:modified xsi:type="dcterms:W3CDTF">2024-05-20T09:42:12Z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0x0101005832B33BEE51DC4AA4C3C88C12D822A8</vt:lpwstr>
  </property>
</Properties>
</file>