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Salada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mista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r>
              <a:rPr lang="pt-PT" dirty="0"/>
              <a:t>- Alface</a:t>
            </a:r>
          </a:p>
          <a:p>
            <a:r>
              <a:rPr lang="pt-PT" dirty="0"/>
              <a:t>- Tomate</a:t>
            </a:r>
          </a:p>
          <a:p>
            <a:r>
              <a:rPr lang="pt-PT" dirty="0"/>
              <a:t>- Sumo de limão</a:t>
            </a:r>
          </a:p>
          <a:p>
            <a:r>
              <a:rPr lang="pt-PT" dirty="0"/>
              <a:t>- Azeite</a:t>
            </a:r>
          </a:p>
          <a:p>
            <a:r>
              <a:rPr lang="pt-PT" dirty="0"/>
              <a:t>- Sal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262E53D-0779-ADAF-BEAB-DBC2F5591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43" y="2518426"/>
            <a:ext cx="27717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36933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Numa primeira fase recolhemos os ingredientes necessários para a</a:t>
            </a:r>
          </a:p>
          <a:p>
            <a:r>
              <a:rPr lang="pt-PT" dirty="0"/>
              <a:t>       confeção da salada.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a seguir fomos colher as alfaces à nossa horta e …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3969807"/>
            <a:ext cx="2293692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6FFF41-FEF5-A623-258F-F1900D040516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A78C774-E985-3746-BCFF-99C558DBB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35" y="2310508"/>
            <a:ext cx="1663546" cy="115499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3B01784-0524-CD38-8839-7CDBFAEDC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797" y="4056896"/>
            <a:ext cx="1780422" cy="107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60049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degustámos as alfaces tenrinhas acabadas de colher da terra.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Depois de tudo bem lavado cortámos as alfaces, os tomates e</a:t>
            </a:r>
          </a:p>
          <a:p>
            <a:r>
              <a:rPr lang="pt-PT" dirty="0"/>
              <a:t>temperámos com o limão, azeite e sal.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EA552CB-A23D-22A9-8EF5-DEE1D0352D8D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109FFD7-9130-E161-84D2-A75806810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56186" y="3792531"/>
            <a:ext cx="1195311" cy="213667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1B90E2A-D1C5-8B7B-3E5A-332ABB2CE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812" y="2301394"/>
            <a:ext cx="1824057" cy="134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e ficou pronta para ser comida à refeição.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Numa ultima fase fizemos uma revisão de tudo o que foi utilizado</a:t>
            </a:r>
          </a:p>
          <a:p>
            <a:r>
              <a:rPr lang="pt-PT" dirty="0"/>
              <a:t>na confeção da salada e fizemos registos gráficos da atividade.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r>
              <a:rPr lang="pt-PT" dirty="0"/>
              <a:t>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203D8E-567A-06BA-6EE5-40084791325A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C93D43D-9D80-C0DE-23D4-FF79ABBA9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6" y="2244930"/>
            <a:ext cx="1688353" cy="138864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EBC8C4D-CAEC-CDF3-6C5C-2407167B0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65" y="4147151"/>
            <a:ext cx="1910362" cy="115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215</Words>
  <Application>Microsoft Office PowerPoint</Application>
  <PresentationFormat>Ecrã Panorâmico</PresentationFormat>
  <Paragraphs>96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Docente</cp:lastModifiedBy>
  <cp:revision>6</cp:revision>
  <dcterms:created xsi:type="dcterms:W3CDTF">2023-02-27T10:13:03Z</dcterms:created>
  <dcterms:modified xsi:type="dcterms:W3CDTF">2024-05-31T10:11:59Z</dcterms:modified>
</cp:coreProperties>
</file>