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969B4-3816-9012-7CBB-71366D3E49EC}" v="518" dt="2024-04-17T14:07:35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normalizeH="0" baseline="0" noProof="0"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pt-PT">
                <a:solidFill>
                  <a:prstClr val="black"/>
                </a:solidFill>
                <a:latin typeface="Calibri" panose="020F0502020204030204"/>
              </a:rPr>
              <a:t> Soja à Portuguesa</a:t>
            </a:r>
            <a:endParaRPr kumimoji="0" lang="en-GB" sz="1800" i="0" u="none" strike="noStrike" kern="1200" normalizeH="0" baseline="0" noProof="0"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INGREDIENTES:</a:t>
            </a:r>
          </a:p>
          <a:p>
            <a:endParaRPr lang="pt-PT"/>
          </a:p>
          <a:p>
            <a:pPr marL="285750" indent="-285750">
              <a:buFontTx/>
              <a:buChar char="-"/>
            </a:pPr>
            <a:r>
              <a:rPr lang="pt-PT"/>
              <a:t>Carne de soja</a:t>
            </a:r>
          </a:p>
          <a:p>
            <a:pPr marL="285750" indent="-285750">
              <a:buFontTx/>
              <a:buChar char="-"/>
            </a:pPr>
            <a:r>
              <a:rPr lang="pt-PT"/>
              <a:t>Limão</a:t>
            </a:r>
          </a:p>
          <a:p>
            <a:pPr marL="285750" indent="-285750">
              <a:buFontTx/>
              <a:buChar char="-"/>
            </a:pPr>
            <a:r>
              <a:rPr lang="pt-PT"/>
              <a:t>Alho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/>
              <a:t>Azeite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/>
              <a:t>Paprica defumada</a:t>
            </a:r>
            <a:endParaRPr lang="pt-PT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PT"/>
              <a:t>Salsa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/>
              <a:t>Caril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/>
              <a:t>Sal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/>
              <a:t>Pimenta preta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r>
              <a:rPr lang="pt-PT"/>
              <a:t>Conserva de pickles</a:t>
            </a:r>
            <a:endParaRPr lang="pt-PT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PT"/>
              <a:t>Vinho Branco </a:t>
            </a:r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194173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pPr algn="ctr"/>
            <a:r>
              <a:rPr lang="pt-PT"/>
              <a:t>FOTO DO PRATO FINALIZADO</a:t>
            </a:r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endParaRPr lang="pt-PT"/>
          </a:p>
          <a:p>
            <a:pPr algn="ctr"/>
            <a:endParaRPr lang="pt-PT"/>
          </a:p>
          <a:p>
            <a:endParaRPr lang="pt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E733D4-035A-896E-DDD7-F06DE2E12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74" y="1791412"/>
            <a:ext cx="3570513" cy="47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1º) Fazer a </a:t>
            </a:r>
            <a:r>
              <a:rPr lang="pt-PT" i="1"/>
              <a:t>mise </a:t>
            </a:r>
            <a:r>
              <a:rPr lang="pt-PT" i="1" err="1"/>
              <a:t>en</a:t>
            </a:r>
            <a:r>
              <a:rPr lang="pt-PT" i="1"/>
              <a:t> </a:t>
            </a:r>
            <a:r>
              <a:rPr lang="pt-PT" i="1" err="1"/>
              <a:t>place</a:t>
            </a:r>
            <a:r>
              <a:rPr lang="pt-PT"/>
              <a:t> dos ingredientes e utensílios a utilizar</a:t>
            </a:r>
            <a:endParaRPr lang="pt-PT">
              <a:ea typeface="Calibri"/>
              <a:cs typeface="Calibri"/>
            </a:endParaRPr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r>
              <a:rPr lang="pt-PT"/>
              <a:t>2º) Colocar alho esmagado e azeite no </a:t>
            </a:r>
            <a:r>
              <a:rPr lang="pt-PT" i="1"/>
              <a:t>sauté</a:t>
            </a:r>
            <a:r>
              <a:rPr lang="pt-PT"/>
              <a:t> e  adicionar a carne </a:t>
            </a:r>
          </a:p>
          <a:p>
            <a:r>
              <a:rPr lang="pt-PT"/>
              <a:t>de soja.</a:t>
            </a:r>
            <a:endParaRPr lang="pt-PT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r>
              <a:rPr lang="pt-PT"/>
              <a:t>Imagem da preparação</a:t>
            </a:r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r>
              <a:rPr lang="pt-PT"/>
              <a:t>Imagem da preparação</a:t>
            </a:r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006168-1C80-5A9E-01D1-D923ECED1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54" y="1829766"/>
            <a:ext cx="3397795" cy="20144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95C794E-097B-9171-308B-B6446B4DC2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7947"/>
          <a:stretch/>
        </p:blipFill>
        <p:spPr>
          <a:xfrm>
            <a:off x="7623355" y="4126371"/>
            <a:ext cx="2458724" cy="21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3º) Temperar com sal, pimenta preta, caril, paprica defumada e deixar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r>
              <a:rPr lang="pt-PT"/>
              <a:t>cozinhar a carne. Para a carne  ficar bem passada e os temperos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r>
              <a:rPr lang="pt-PT"/>
              <a:t>apurados, ir salteando em movimentos delicados.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r>
              <a:rPr lang="pt-PT"/>
              <a:t>4º) Fritar batatas cortadas aos cubos.</a:t>
            </a:r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r>
              <a:rPr lang="pt-PT"/>
              <a:t>Imagem da preparação</a:t>
            </a:r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r>
              <a:rPr lang="pt-PT"/>
              <a:t>Imagem da preparação</a:t>
            </a:r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A297E0-C922-8839-18EC-7C8C160E1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502" y="2014618"/>
            <a:ext cx="2851745" cy="21075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8931C7D-5E48-CAAA-838B-ED9E43591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443" y="3913235"/>
            <a:ext cx="3002804" cy="27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815991" y="1887275"/>
            <a:ext cx="9539258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5º) Adicionar as batatas à carne no </a:t>
            </a:r>
            <a:r>
              <a:rPr lang="pt-PT" i="1"/>
              <a:t>sauté.</a:t>
            </a:r>
            <a:endParaRPr lang="pt-PT" i="1">
              <a:ea typeface="Calibri"/>
              <a:cs typeface="Calibri"/>
            </a:endParaRPr>
          </a:p>
          <a:p>
            <a:endParaRPr lang="pt-PT" i="1">
              <a:ea typeface="Calibri"/>
              <a:cs typeface="Calibri"/>
            </a:endParaRPr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r>
              <a:rPr lang="pt-PT"/>
              <a:t>6º) Juntar a conserva de pickles ao preparado anterior. Depois,</a:t>
            </a:r>
          </a:p>
          <a:p>
            <a:r>
              <a:rPr lang="pt-PT"/>
              <a:t>cortar um limão e espremer por cima da carne.</a:t>
            </a:r>
            <a:endParaRPr lang="pt-PT">
              <a:ea typeface="Calibri"/>
              <a:cs typeface="Calibri"/>
            </a:endParaRPr>
          </a:p>
          <a:p>
            <a:r>
              <a:rPr lang="pt-PT"/>
              <a:t>Por fim, empratar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r>
              <a:rPr lang="pt-PT"/>
              <a:t>Imagem da preparação</a:t>
            </a:r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342184" y="509469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r>
              <a:rPr lang="pt-PT"/>
              <a:t>Imagem da preparação</a:t>
            </a:r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9AE09E-EB22-243F-6A12-904F6CE91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4" y="1901907"/>
            <a:ext cx="3013065" cy="21309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A442F6-EDB5-69E3-883B-8C51A9F40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4" y="4053507"/>
            <a:ext cx="3045778" cy="28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Ecrã Panorâmico</PresentationFormat>
  <Paragraphs>110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Marilia Mendes - EHT Algarve</cp:lastModifiedBy>
  <cp:revision>2</cp:revision>
  <dcterms:created xsi:type="dcterms:W3CDTF">2023-02-27T10:13:03Z</dcterms:created>
  <dcterms:modified xsi:type="dcterms:W3CDTF">2024-05-28T10:20:46Z</dcterms:modified>
</cp:coreProperties>
</file>