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92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-16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=""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=""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=""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=""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=""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=""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=""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=""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=""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=""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pPr/>
              <a:t>27-06-2024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177717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Açorda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de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bacalhau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10" name="Imagem 9" descr="aaaaaaaaaa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0155" y="1943640"/>
            <a:ext cx="3759419" cy="2964691"/>
          </a:xfrm>
          <a:prstGeom prst="rect">
            <a:avLst/>
          </a:prstGeom>
        </p:spPr>
      </p:pic>
      <p:pic>
        <p:nvPicPr>
          <p:cNvPr id="4098" name="Picture 2" descr="Receita de Açorda de Bacalhau à Alentejana | Cozinha Tradicio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9931" y="2780309"/>
            <a:ext cx="3502025" cy="2642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 smtClean="0"/>
          </a:p>
          <a:p>
            <a:pPr marL="285750" indent="-285750">
              <a:buFontTx/>
              <a:buChar char="-"/>
            </a:pPr>
            <a:r>
              <a:rPr lang="pt-PT" dirty="0" smtClean="0"/>
              <a:t>A receita foi realizada durante a interrupção de Páscoa.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Não existem fotos da preparação.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A aluna recolheu a receita de família em casa da avó.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73</Words>
  <Application>Microsoft Office PowerPoint</Application>
  <PresentationFormat>Personalizados</PresentationFormat>
  <Paragraphs>48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Desafio ASS 2023/2024 </vt:lpstr>
      <vt:lpstr>Desafio ASS 2023/2024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Escola</cp:lastModifiedBy>
  <cp:revision>5</cp:revision>
  <dcterms:created xsi:type="dcterms:W3CDTF">2023-02-27T10:13:03Z</dcterms:created>
  <dcterms:modified xsi:type="dcterms:W3CDTF">2024-06-27T12:43:17Z</dcterms:modified>
</cp:coreProperties>
</file>