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8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04/06/2024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Caldo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Verde da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avó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Fátima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0783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1 Chouriço;</a:t>
            </a:r>
          </a:p>
          <a:p>
            <a:pPr marL="285750" indent="-285750">
              <a:buFontTx/>
              <a:buChar char="-"/>
            </a:pPr>
            <a:r>
              <a:rPr lang="pt-PT" dirty="0"/>
              <a:t>2 Cebolas;</a:t>
            </a:r>
          </a:p>
          <a:p>
            <a:pPr marL="285750" indent="-285750">
              <a:buFontTx/>
              <a:buChar char="-"/>
            </a:pPr>
            <a:r>
              <a:rPr lang="pt-PT" dirty="0"/>
              <a:t>4 Batatas;</a:t>
            </a:r>
          </a:p>
          <a:p>
            <a:pPr marL="285750" indent="-285750">
              <a:buFontTx/>
              <a:buChar char="-"/>
            </a:pPr>
            <a:r>
              <a:rPr lang="pt-PT" dirty="0"/>
              <a:t>Couve Galega Ripada (</a:t>
            </a:r>
            <a:r>
              <a:rPr lang="pt-PT" dirty="0" err="1"/>
              <a:t>qb</a:t>
            </a:r>
            <a:r>
              <a:rPr lang="pt-PT" dirty="0"/>
              <a:t>);</a:t>
            </a:r>
          </a:p>
          <a:p>
            <a:pPr marL="285750" indent="-285750">
              <a:buFontTx/>
              <a:buChar char="-"/>
            </a:pPr>
            <a:r>
              <a:rPr lang="pt-PT" dirty="0"/>
              <a:t>Azeite Virgem (</a:t>
            </a:r>
            <a:r>
              <a:rPr lang="pt-PT" dirty="0" err="1"/>
              <a:t>qb</a:t>
            </a:r>
            <a:r>
              <a:rPr lang="pt-PT" dirty="0"/>
              <a:t>);</a:t>
            </a:r>
          </a:p>
          <a:p>
            <a:pPr marL="285750" indent="-285750">
              <a:buFontTx/>
              <a:buChar char="-"/>
            </a:pPr>
            <a:r>
              <a:rPr lang="pt-PT" dirty="0"/>
              <a:t>- Sal (se necessário).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119447" y="2286998"/>
            <a:ext cx="3564000" cy="3416320"/>
          </a:xfrm>
          <a:prstGeom prst="rect">
            <a:avLst/>
          </a:prstGeom>
          <a:blipFill>
            <a:blip r:embed="rId3"/>
            <a:stretch>
              <a:fillRect l="-17580" r="-4110"/>
            </a:stretch>
          </a:blip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Descascar os legumes e cortar meio chouriço;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Colocar numa panela de água, a metade do chouriço, as batatas e as</a:t>
            </a:r>
          </a:p>
          <a:p>
            <a:r>
              <a:rPr lang="pt-PT" dirty="0"/>
              <a:t>cebola, juntando um pouco de azeite;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blipFill>
            <a:blip r:embed="rId3"/>
            <a:stretch>
              <a:fillRect l="-17580" r="-4110"/>
            </a:stretch>
          </a:blip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blipFill>
            <a:blip r:embed="rId4"/>
            <a:stretch>
              <a:fillRect l="-17580" r="-4110"/>
            </a:stretch>
          </a:blip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Depois dos legumes estarem cozidos, pegar na varinha mágica e</a:t>
            </a:r>
          </a:p>
          <a:p>
            <a:r>
              <a:rPr lang="pt-PT" dirty="0"/>
              <a:t>passar tudo até formar um creme;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Depois de tudo bem triturado, juntar a couve galega, previamente</a:t>
            </a:r>
          </a:p>
          <a:p>
            <a:r>
              <a:rPr lang="pt-PT" dirty="0"/>
              <a:t>ripada, e deixar cozinhar por 10 minutos (aproximadamente);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blipFill>
            <a:blip r:embed="rId3"/>
            <a:stretch>
              <a:fillRect l="-17580" r="-4110"/>
            </a:stretch>
          </a:blip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blipFill>
            <a:blip r:embed="rId4"/>
            <a:stretch>
              <a:fillRect l="-17580" r="-4110"/>
            </a:stretch>
          </a:blip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Servir a sopa;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Adicionar rodelas de chouriço, a gosto, e bom apetite! 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B0CC57-991B-C8BB-D0AB-28DF53A53579}"/>
              </a:ext>
            </a:extLst>
          </p:cNvPr>
          <p:cNvSpPr txBox="1"/>
          <p:nvPr/>
        </p:nvSpPr>
        <p:spPr>
          <a:xfrm>
            <a:off x="7629195" y="2200589"/>
            <a:ext cx="2449302" cy="1477328"/>
          </a:xfrm>
          <a:prstGeom prst="rect">
            <a:avLst/>
          </a:prstGeom>
          <a:blipFill>
            <a:blip r:embed="rId3"/>
            <a:stretch>
              <a:fillRect l="-17580" r="-4110"/>
            </a:stretch>
          </a:blip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1EC111-26FA-CAEF-3B6A-AFF396D61CE4}"/>
              </a:ext>
            </a:extLst>
          </p:cNvPr>
          <p:cNvSpPr txBox="1"/>
          <p:nvPr/>
        </p:nvSpPr>
        <p:spPr>
          <a:xfrm>
            <a:off x="7629195" y="4122207"/>
            <a:ext cx="2449302" cy="1477328"/>
          </a:xfrm>
          <a:prstGeom prst="rect">
            <a:avLst/>
          </a:prstGeom>
          <a:blipFill>
            <a:blip r:embed="rId4"/>
            <a:stretch>
              <a:fillRect l="-17580" r="-4110"/>
            </a:stretch>
          </a:blip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223</Words>
  <Application>Microsoft Office PowerPoint</Application>
  <PresentationFormat>Ecrã Panorâmico</PresentationFormat>
  <Paragraphs>102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Tiago Andre Leite de Oliveira</cp:lastModifiedBy>
  <cp:revision>3</cp:revision>
  <dcterms:created xsi:type="dcterms:W3CDTF">2023-02-27T10:13:03Z</dcterms:created>
  <dcterms:modified xsi:type="dcterms:W3CDTF">2024-06-04T18:59:02Z</dcterms:modified>
</cp:coreProperties>
</file>