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1188" r:id="rId3"/>
    <p:sldId id="1194" r:id="rId4"/>
    <p:sldId id="1189" r:id="rId5"/>
    <p:sldId id="1191" r:id="rId6"/>
    <p:sldId id="1192" r:id="rId7"/>
    <p:sldId id="1195" r:id="rId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  <a:endParaRPr lang="pt-PT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686435" y="1082040"/>
            <a:ext cx="10923270" cy="850900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6435" y="1830070"/>
            <a:ext cx="10923270" cy="17532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6884463" y="3558540"/>
            <a:ext cx="3522181" cy="258532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3" name="Imagem 2" descr="Uma imagem com comida, prato, Cozinha, salada&#10;&#10;Descrição gerada automaticament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" t="4186" r="9795" b="8837"/>
          <a:stretch>
            <a:fillRect/>
          </a:stretch>
        </p:blipFill>
        <p:spPr>
          <a:xfrm>
            <a:off x="7379970" y="3780790"/>
            <a:ext cx="3462655" cy="2538730"/>
          </a:xfrm>
          <a:prstGeom prst="rect">
            <a:avLst/>
          </a:prstGeom>
        </p:spPr>
      </p:pic>
      <p:sp>
        <p:nvSpPr>
          <p:cNvPr id="36" name="CaixaDeTexto 35"/>
          <p:cNvSpPr txBox="1"/>
          <p:nvPr/>
        </p:nvSpPr>
        <p:spPr>
          <a:xfrm>
            <a:off x="815975" y="1933575"/>
            <a:ext cx="10587355" cy="1521460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8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8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8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8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Massa da família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Temtem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500mg de massa previamente cozida e temperada a gosto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500mg de peito de frango previamente cozido e temperado a gosto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250mg de cogumelos frescos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2 embalagens de queijo feta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500 mg de tomate cherry 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Azeite q.b.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Orégãos q.b.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6539023" y="3429000"/>
            <a:ext cx="3522181" cy="258532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3" name="Imagem 2" descr="Uma imagem com comida, prato, Cozinha, salada&#10;&#10;Descrição gerada automaticament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" t="4186" r="9795" b="8837"/>
          <a:stretch>
            <a:fillRect/>
          </a:stretch>
        </p:blipFill>
        <p:spPr>
          <a:xfrm>
            <a:off x="6719729" y="3562713"/>
            <a:ext cx="3160767" cy="23178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6595" y="1829766"/>
            <a:ext cx="9668654" cy="4523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Num tabuleiro adicionar um fio de azeite e colocar o queijo feta;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Juntar o tomate cherry, já cortado em metades e os cogumelos frescos já laminados;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3" name="Imagem 2" descr="Uma imagem com pessoa, interior, serviço de mesa, texto&#10;&#10;Descrição gerada automaticament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7" t="891" r="30417" b="22289"/>
          <a:stretch>
            <a:fillRect/>
          </a:stretch>
        </p:blipFill>
        <p:spPr>
          <a:xfrm>
            <a:off x="7206615" y="1992630"/>
            <a:ext cx="2256155" cy="1979295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5" name="Imagem 4" descr="Uma imagem com pessoa, interior, serviço de mesa, parede&#10;&#10;Descrição gerada automaticament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891" r="35000" b="23796"/>
          <a:stretch>
            <a:fillRect/>
          </a:stretch>
        </p:blipFill>
        <p:spPr>
          <a:xfrm>
            <a:off x="7989570" y="4501515"/>
            <a:ext cx="1981835" cy="2121535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8" name="Imagem 7" descr="Uma imagem com pessoa, interior, Bancada, serviço de mesa&#10;&#10;Descrição gerada automaticament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r="34667" b="16797"/>
          <a:stretch>
            <a:fillRect/>
          </a:stretch>
        </p:blipFill>
        <p:spPr>
          <a:xfrm>
            <a:off x="10160635" y="4497070"/>
            <a:ext cx="1722120" cy="2125980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Voltar a adicionar um fio de azeite e finalizar com orégãos a gosto;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Levar ao forno a 150ºC aproximadamente durante 30 minutos;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 descr="Uma imagem com pessoa, interior, serviço de mesa, vestuário&#10;&#10;Descrição gerada automaticament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3" t="3981" r="33417" b="12130"/>
          <a:stretch>
            <a:fillRect/>
          </a:stretch>
        </p:blipFill>
        <p:spPr>
          <a:xfrm>
            <a:off x="7896225" y="2025688"/>
            <a:ext cx="1930400" cy="1943269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8" name="Imagem 7" descr="Uma imagem com pessoa, interior, Bancada, serviço de mesa&#10;&#10;Descrição gerada automaticament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4" r="36583" b="13611"/>
          <a:stretch>
            <a:fillRect/>
          </a:stretch>
        </p:blipFill>
        <p:spPr>
          <a:xfrm>
            <a:off x="10003934" y="2025687"/>
            <a:ext cx="1803720" cy="1943269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10" name="Imagem 9" descr="Uma imagem com vestuário, pessoa, interior, texto&#10;&#10;Descrição gerada automaticament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b="45481"/>
          <a:stretch>
            <a:fillRect/>
          </a:stretch>
        </p:blipFill>
        <p:spPr>
          <a:xfrm>
            <a:off x="8765104" y="4241783"/>
            <a:ext cx="2257226" cy="1943270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Retirar do forno e misturar todos os ingredientes;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Por fim, juntar a massa e o frango previamente cozinhados, misturar novamente e voltar a adicionar orégãos a gosto.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Bom apetite!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3" name="Imagem 2" descr="Uma imagem com pessoa, interior, vestuário, serviço de mesa&#10;&#10;Descrição gerada automaticament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" t="23407" b="23556"/>
          <a:stretch>
            <a:fillRect/>
          </a:stretch>
        </p:blipFill>
        <p:spPr>
          <a:xfrm>
            <a:off x="8163791" y="2052253"/>
            <a:ext cx="1536097" cy="1930400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8" name="Imagem 7" descr="Uma imagem com pessoa, interior, serviço de mesa, texto&#10;&#10;Descrição gerada automaticament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6" r="15432" b="31408"/>
          <a:stretch>
            <a:fillRect/>
          </a:stretch>
        </p:blipFill>
        <p:spPr>
          <a:xfrm>
            <a:off x="6213226" y="4493885"/>
            <a:ext cx="1538853" cy="1952958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10" name="Imagem 9" descr="Uma imagem com pessoa, interior, texto, serviço de mesa&#10;&#10;Descrição gerada automaticament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0" b="33037"/>
          <a:stretch>
            <a:fillRect/>
          </a:stretch>
        </p:blipFill>
        <p:spPr>
          <a:xfrm>
            <a:off x="8042381" y="4493885"/>
            <a:ext cx="1802024" cy="1785709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12" name="Imagem 11" descr="Uma imagem com pessoa, interior, refeição, comida&#10;&#10;Descrição gerada automaticamente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t="25333" r="3580" b="25482"/>
          <a:stretch>
            <a:fillRect/>
          </a:stretch>
        </p:blipFill>
        <p:spPr>
          <a:xfrm>
            <a:off x="10123912" y="4493886"/>
            <a:ext cx="1536097" cy="1783162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86435" y="67945"/>
            <a:ext cx="9668510" cy="1484630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6595" y="2488261"/>
            <a:ext cx="9668654" cy="20916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r>
              <a:rPr lang="pt-PT" sz="4000" b="1" dirty="0"/>
              <a:t>Bom apetite!</a:t>
            </a:r>
            <a:endParaRPr lang="pt-PT" sz="4000" b="1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 descr="Uma imagem com comida, Snack, morango, Doçura&#10;&#10;Descrição gerada automaticament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6047" r="1771" b="12248"/>
          <a:stretch>
            <a:fillRect/>
          </a:stretch>
        </p:blipFill>
        <p:spPr>
          <a:xfrm>
            <a:off x="6727825" y="2983230"/>
            <a:ext cx="4705350" cy="3037205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1590</Words>
  <Application>WPS Presentation</Application>
  <PresentationFormat>Ecrã Panorâmico</PresentationFormat>
  <Paragraphs>137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SimSun</vt:lpstr>
      <vt:lpstr>Wingdings</vt:lpstr>
      <vt:lpstr>Calibri</vt:lpstr>
      <vt:lpstr>Trebuchet MS</vt:lpstr>
      <vt:lpstr>Bahnschrift</vt:lpstr>
      <vt:lpstr>Calibri Light</vt:lpstr>
      <vt:lpstr>Microsoft YaHei</vt:lpstr>
      <vt:lpstr>Arial Unicode MS</vt:lpstr>
      <vt:lpstr>Calibri</vt:lpstr>
      <vt:lpstr>Tema do Office</vt:lpstr>
      <vt:lpstr>Desafio ASS 2023/2024 </vt:lpstr>
      <vt:lpstr>Desafio ASS 2023/2024 </vt:lpstr>
      <vt:lpstr>Desafio ASS 2023/2024 </vt:lpstr>
      <vt:lpstr>Desafio ASS 2023/2024 </vt:lpstr>
      <vt:lpstr>Desafio ASS 2023/2024 </vt:lpstr>
      <vt:lpstr>Desafio ASS 2023/2024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35192</cp:lastModifiedBy>
  <cp:revision>8</cp:revision>
  <dcterms:created xsi:type="dcterms:W3CDTF">2023-02-27T10:13:00Z</dcterms:created>
  <dcterms:modified xsi:type="dcterms:W3CDTF">2024-05-24T17:06:03Z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1E774DC5C0AA4B75BF4ABCA28C8C0753_13</vt:lpwstr>
  </property>
  <property fmtid="{D5CDD505-2E9C-101B-9397-08002B2CF9AE}" pid="3" name="KSOProductBuildVer">
    <vt:lpwstr>2070-12.2.0.16909</vt:lpwstr>
  </property>
</Properties>
</file>