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1188" r:id="rId3"/>
    <p:sldId id="1189" r:id="rId4"/>
    <p:sldId id="1191" r:id="rId5"/>
    <p:sldId id="1192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lang="pt-PT" altLang="en-GB" dirty="0">
                <a:solidFill>
                  <a:prstClr val="black"/>
                </a:solidFill>
                <a:latin typeface="Calibri" panose="020F0502020204030204"/>
              </a:rPr>
              <a:t> Folar da Páscoa </a:t>
            </a:r>
            <a:endParaRPr kumimoji="0" lang="pt-PT" alt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435" y="1830070"/>
            <a:ext cx="9668510" cy="4297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  <a:endParaRPr lang="pt-PT" dirty="0"/>
          </a:p>
          <a:p>
            <a:endParaRPr lang="pt-PT" dirty="0"/>
          </a:p>
          <a:p>
            <a:pPr indent="0">
              <a:buFontTx/>
              <a:buNone/>
            </a:pPr>
            <a:r>
              <a:rPr lang="pt-PT" dirty="0"/>
              <a:t>-   Fermento de padeiro     </a:t>
            </a:r>
            <a:r>
              <a:rPr lang="pt-PT" dirty="0">
                <a:sym typeface="+mn-ea"/>
              </a:rPr>
              <a:t> 40 g </a:t>
            </a:r>
            <a:endParaRPr lang="pt-PT" dirty="0"/>
          </a:p>
          <a:p>
            <a:pPr indent="0">
              <a:buFontTx/>
              <a:buNone/>
            </a:pPr>
            <a:r>
              <a:rPr lang="pt-PT" dirty="0"/>
              <a:t>-   Leite meio gordo             150 ml</a:t>
            </a:r>
            <a:endParaRPr lang="pt-PT" dirty="0"/>
          </a:p>
          <a:p>
            <a:pPr indent="0">
              <a:buFontTx/>
              <a:buNone/>
            </a:pPr>
            <a:r>
              <a:rPr lang="pt-PT" dirty="0"/>
              <a:t>-   Farinha                              600 g</a:t>
            </a:r>
            <a:endParaRPr lang="pt-PT" dirty="0"/>
          </a:p>
          <a:p>
            <a:pPr indent="0">
              <a:buFontTx/>
              <a:buNone/>
            </a:pPr>
            <a:r>
              <a:rPr lang="pt-PT" dirty="0"/>
              <a:t>-   Sal                                      1/2 c. de café            </a:t>
            </a:r>
            <a:endParaRPr lang="pt-PT" dirty="0"/>
          </a:p>
          <a:p>
            <a:pPr indent="0">
              <a:buFontTx/>
              <a:buNone/>
            </a:pPr>
            <a:r>
              <a:rPr lang="pt-PT" dirty="0"/>
              <a:t>-   Açúcar                               100g</a:t>
            </a:r>
            <a:endParaRPr lang="pt-PT" dirty="0"/>
          </a:p>
          <a:p>
            <a:pPr indent="0">
              <a:buFontTx/>
              <a:buNone/>
            </a:pPr>
            <a:r>
              <a:rPr lang="pt-PT" dirty="0"/>
              <a:t>-   Ovos                                  4 + 1  gema para pincelar</a:t>
            </a:r>
            <a:endParaRPr lang="pt-PT" dirty="0"/>
          </a:p>
          <a:p>
            <a:pPr indent="0">
              <a:buFontTx/>
              <a:buNone/>
            </a:pPr>
            <a:r>
              <a:rPr lang="pt-PT" dirty="0"/>
              <a:t>-   Canela em pó                  1 c. chá</a:t>
            </a:r>
            <a:endParaRPr lang="pt-PT" dirty="0"/>
          </a:p>
          <a:p>
            <a:pPr indent="0">
              <a:buFontTx/>
              <a:buNone/>
            </a:pPr>
            <a:r>
              <a:rPr lang="pt-PT" dirty="0"/>
              <a:t>-   Erva doce moída             1 c. chá</a:t>
            </a:r>
            <a:endParaRPr lang="pt-PT" dirty="0"/>
          </a:p>
          <a:p>
            <a:pPr indent="0">
              <a:buFontTx/>
              <a:buNone/>
            </a:pPr>
            <a:r>
              <a:rPr lang="pt-PT" dirty="0"/>
              <a:t>-   Ovos cozidos                    4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5698490" y="2361565"/>
            <a:ext cx="4128770" cy="34321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no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2" name="Marcador de Posição de Conteúdo 1"/>
          <p:cNvPicPr>
            <a:picLocks noChangeAspect="1"/>
          </p:cNvPicPr>
          <p:nvPr>
            <p:ph sz="half" idx="1"/>
          </p:nvPr>
        </p:nvPicPr>
        <p:blipFill>
          <a:blip r:embed="rId2"/>
          <a:srcRect l="8786" t="38721" r="10287" b="26742"/>
          <a:stretch>
            <a:fillRect/>
          </a:stretch>
        </p:blipFill>
        <p:spPr>
          <a:xfrm>
            <a:off x="5896610" y="2889250"/>
            <a:ext cx="3731895" cy="2289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435" y="1830070"/>
            <a:ext cx="9668510" cy="45948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endParaRPr lang="pt-PT" dirty="0"/>
          </a:p>
          <a:p>
            <a:r>
              <a:rPr lang="pt-PT" dirty="0"/>
              <a:t>1º)</a:t>
            </a:r>
            <a:endParaRPr lang="pt-PT" dirty="0"/>
          </a:p>
          <a:p>
            <a:r>
              <a:rPr lang="pt-PT" dirty="0"/>
              <a:t>Envolvemos a nossa família neste projeto...</a:t>
            </a:r>
            <a:endParaRPr lang="pt-PT" dirty="0"/>
          </a:p>
          <a:p>
            <a:r>
              <a:rPr lang="pt-PT" dirty="0"/>
              <a:t>Um de nós partilhou com o grupo uma receita</a:t>
            </a:r>
            <a:endParaRPr lang="pt-PT" dirty="0"/>
          </a:p>
          <a:p>
            <a:r>
              <a:rPr lang="pt-PT" dirty="0"/>
              <a:t>do Folar da Páscoa.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</a:t>
            </a:r>
            <a:endParaRPr lang="pt-PT" dirty="0"/>
          </a:p>
          <a:p>
            <a:r>
              <a:rPr lang="pt-PT" dirty="0"/>
              <a:t>No galinheiro dos avós, apanhou os ovos para a receita.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6096635" y="2056765"/>
            <a:ext cx="3981450" cy="40309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Marcador de Posição de Conteúdo 3"/>
          <p:cNvPicPr>
            <a:picLocks noChangeAspect="1"/>
          </p:cNvPicPr>
          <p:nvPr>
            <p:ph sz="half" idx="1"/>
          </p:nvPr>
        </p:nvPicPr>
        <p:blipFill>
          <a:blip r:embed="rId2"/>
          <a:srcRect l="6234" t="19101" b="16956"/>
          <a:stretch>
            <a:fillRect/>
          </a:stretch>
        </p:blipFill>
        <p:spPr>
          <a:xfrm>
            <a:off x="6266180" y="2205355"/>
            <a:ext cx="2067560" cy="3520440"/>
          </a:xfrm>
          <a:prstGeom prst="rect">
            <a:avLst/>
          </a:prstGeom>
        </p:spPr>
      </p:pic>
      <p:pic>
        <p:nvPicPr>
          <p:cNvPr id="5" name="Marcador de Posição de Conteúdo 4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28355" y="3021330"/>
            <a:ext cx="1539875" cy="22459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435" y="1908810"/>
            <a:ext cx="9668510" cy="4321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  <a:endParaRPr lang="pt-PT" dirty="0"/>
          </a:p>
          <a:p>
            <a:r>
              <a:rPr lang="pt-PT" dirty="0"/>
              <a:t>Outras famílias contribuiram com os restantes ingredientes.</a:t>
            </a:r>
            <a:endParaRPr lang="pt-PT" dirty="0"/>
          </a:p>
          <a:p>
            <a:endParaRPr lang="pt-PT" dirty="0">
              <a:sym typeface="+mn-ea"/>
            </a:endParaRPr>
          </a:p>
          <a:p>
            <a:r>
              <a:rPr lang="pt-PT" dirty="0">
                <a:sym typeface="+mn-ea"/>
              </a:rPr>
              <a:t>Metemos a mão na massa:</a:t>
            </a:r>
            <a:endParaRPr lang="pt-PT" dirty="0">
              <a:sym typeface="+mn-ea"/>
            </a:endParaRPr>
          </a:p>
          <a:p>
            <a:r>
              <a:rPr lang="pt-PT" dirty="0">
                <a:sym typeface="+mn-ea"/>
              </a:rPr>
              <a:t>Numa tigela colocámos o fermento e um pouco de leite morno. </a:t>
            </a:r>
            <a:endParaRPr lang="pt-PT" dirty="0">
              <a:sym typeface="+mn-ea"/>
            </a:endParaRPr>
          </a:p>
          <a:p>
            <a:r>
              <a:rPr lang="pt-PT" dirty="0">
                <a:sym typeface="+mn-ea"/>
              </a:rPr>
              <a:t>Juntámos a farinha, fizemos um cova no meio, colocámos os </a:t>
            </a:r>
            <a:endParaRPr lang="pt-PT" dirty="0">
              <a:sym typeface="+mn-ea"/>
            </a:endParaRPr>
          </a:p>
          <a:p>
            <a:r>
              <a:rPr lang="pt-PT" dirty="0">
                <a:sym typeface="+mn-ea"/>
              </a:rPr>
              <a:t>restantes ingredientes e envolvemos.</a:t>
            </a:r>
            <a:endParaRPr lang="pt-PT" dirty="0">
              <a:sym typeface="+mn-ea"/>
            </a:endParaRPr>
          </a:p>
          <a:p>
            <a:r>
              <a:rPr lang="pt-PT" dirty="0">
                <a:sym typeface="+mn-ea"/>
              </a:rPr>
              <a:t>Fizémos uma bola com a massa, tapámos com um pano e </a:t>
            </a:r>
            <a:endParaRPr lang="pt-PT" dirty="0">
              <a:sym typeface="+mn-ea"/>
            </a:endParaRPr>
          </a:p>
          <a:p>
            <a:r>
              <a:rPr lang="pt-PT" dirty="0">
                <a:sym typeface="+mn-ea"/>
              </a:rPr>
              <a:t>deixámos levedar  1 hora e meia.</a:t>
            </a:r>
            <a:endParaRPr lang="pt-PT" dirty="0">
              <a:sym typeface="+mn-ea"/>
            </a:endParaRPr>
          </a:p>
          <a:p>
            <a:endParaRPr lang="pt-PT" dirty="0">
              <a:sym typeface="+mn-ea"/>
            </a:endParaRPr>
          </a:p>
          <a:p>
            <a:r>
              <a:rPr lang="pt-PT" dirty="0"/>
              <a:t>4º)</a:t>
            </a:r>
            <a:endParaRPr lang="pt-PT" dirty="0"/>
          </a:p>
          <a:p>
            <a:r>
              <a:rPr lang="pt-PT" dirty="0"/>
              <a:t>Cada um de nós fez uma bola pequena com um buraco no </a:t>
            </a:r>
            <a:endParaRPr lang="pt-PT" dirty="0"/>
          </a:p>
          <a:p>
            <a:r>
              <a:rPr lang="pt-PT" dirty="0"/>
              <a:t>meio, onde colocámos um ovo cozido. </a:t>
            </a:r>
            <a:endParaRPr lang="pt-PT" dirty="0"/>
          </a:p>
          <a:p>
            <a:r>
              <a:rPr lang="pt-PT" dirty="0"/>
              <a:t>Pincelámos com a gema de ovo e levámos para cozer.</a:t>
            </a: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7381875" y="2127885"/>
            <a:ext cx="1791335" cy="209740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6489700" y="4351020"/>
            <a:ext cx="3621405" cy="174117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Marcador de Posição de Conteúdo 3"/>
          <p:cNvPicPr>
            <a:picLocks noChangeAspect="1"/>
          </p:cNvPicPr>
          <p:nvPr>
            <p:ph sz="half" idx="1"/>
          </p:nvPr>
        </p:nvPicPr>
        <p:blipFill>
          <a:blip r:embed="rId2"/>
          <a:srcRect t="16593"/>
          <a:stretch>
            <a:fillRect/>
          </a:stretch>
        </p:blipFill>
        <p:spPr>
          <a:xfrm>
            <a:off x="7491730" y="2211070"/>
            <a:ext cx="1544320" cy="1969770"/>
          </a:xfrm>
          <a:prstGeom prst="rect">
            <a:avLst/>
          </a:prstGeom>
        </p:spPr>
      </p:pic>
      <p:pic>
        <p:nvPicPr>
          <p:cNvPr id="6" name="Marcador de Posição de Conteúdo 5"/>
          <p:cNvPicPr>
            <a:picLocks noChangeAspect="1"/>
          </p:cNvPicPr>
          <p:nvPr>
            <p:ph sz="half" idx="2"/>
          </p:nvPr>
        </p:nvPicPr>
        <p:blipFill>
          <a:blip r:embed="rId3"/>
          <a:srcRect t="24980"/>
          <a:stretch>
            <a:fillRect/>
          </a:stretch>
        </p:blipFill>
        <p:spPr>
          <a:xfrm>
            <a:off x="6581140" y="4445000"/>
            <a:ext cx="1577975" cy="157924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rcRect t="18261" b="14912"/>
          <a:stretch>
            <a:fillRect/>
          </a:stretch>
        </p:blipFill>
        <p:spPr>
          <a:xfrm>
            <a:off x="8244205" y="4410075"/>
            <a:ext cx="1801495" cy="16059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435" y="1830070"/>
            <a:ext cx="9668510" cy="40887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endParaRPr lang="pt-PT" dirty="0"/>
          </a:p>
          <a:p>
            <a:r>
              <a:rPr lang="pt-PT" dirty="0"/>
              <a:t>5º)</a:t>
            </a:r>
            <a:endParaRPr lang="pt-PT" dirty="0"/>
          </a:p>
          <a:p>
            <a:r>
              <a:rPr lang="pt-PT" dirty="0"/>
              <a:t> A cozinheira da nossa escola, colocou os tabuleiros no forno</a:t>
            </a:r>
            <a:endParaRPr lang="pt-PT" dirty="0"/>
          </a:p>
          <a:p>
            <a:r>
              <a:rPr lang="pt-PT" dirty="0"/>
              <a:t>a 160 °C durante 30 minutos.</a:t>
            </a:r>
            <a:endParaRPr lang="pt-PT" dirty="0" err="1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</a:t>
            </a:r>
            <a:endParaRPr lang="pt-PT" dirty="0"/>
          </a:p>
          <a:p>
            <a:r>
              <a:rPr lang="pt-PT" dirty="0"/>
              <a:t> Depois de prontos, colocámos numas caixas enfeitádas por nós </a:t>
            </a:r>
            <a:endParaRPr lang="pt-PT" dirty="0"/>
          </a:p>
          <a:p>
            <a:r>
              <a:rPr lang="pt-PT" dirty="0"/>
              <a:t>e levámos para casa para partilhármos e degustármos com a </a:t>
            </a:r>
            <a:endParaRPr lang="pt-PT" dirty="0"/>
          </a:p>
          <a:p>
            <a:r>
              <a:rPr lang="pt-PT" dirty="0"/>
              <a:t>nossa família.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7164705" y="1997710"/>
            <a:ext cx="2913380" cy="19240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6904355" y="4066540"/>
            <a:ext cx="2318385" cy="174180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Marcador de Posição de Conteúdo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2520" y="2081530"/>
            <a:ext cx="2373630" cy="1780540"/>
          </a:xfrm>
          <a:prstGeom prst="rect">
            <a:avLst/>
          </a:prstGeom>
        </p:spPr>
      </p:pic>
      <p:pic>
        <p:nvPicPr>
          <p:cNvPr id="8" name="Marcador de Posição de Conteúdo 7"/>
          <p:cNvPicPr>
            <a:picLocks noChangeAspect="1"/>
          </p:cNvPicPr>
          <p:nvPr>
            <p:ph sz="half" idx="2"/>
          </p:nvPr>
        </p:nvPicPr>
        <p:blipFill>
          <a:blip r:embed="rId3"/>
          <a:srcRect l="17434" t="8657" b="30510"/>
          <a:stretch>
            <a:fillRect/>
          </a:stretch>
        </p:blipFill>
        <p:spPr>
          <a:xfrm>
            <a:off x="7315200" y="4140200"/>
            <a:ext cx="1582420" cy="15551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1838</Words>
  <Application>WPS Presentation</Application>
  <PresentationFormat>Ecrã Panorâmico</PresentationFormat>
  <Paragraphs>138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Trebuchet MS</vt:lpstr>
      <vt:lpstr>Bahnschrift</vt:lpstr>
      <vt:lpstr>Microsoft YaHei</vt:lpstr>
      <vt:lpstr>Arial Unicode MS</vt:lpstr>
      <vt:lpstr>Calibri Light</vt:lpstr>
      <vt:lpstr>Calibri</vt:lpstr>
      <vt:lpstr>Tema do Office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Docente</cp:lastModifiedBy>
  <cp:revision>5</cp:revision>
  <dcterms:created xsi:type="dcterms:W3CDTF">2023-02-27T10:13:00Z</dcterms:created>
  <dcterms:modified xsi:type="dcterms:W3CDTF">2024-05-17T10:24:21Z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31E75EA2A9E64C01B140D004F4F0EE5D_13</vt:lpwstr>
  </property>
  <property fmtid="{D5CDD505-2E9C-101B-9397-08002B2CF9AE}" pid="3" name="KSOProductBuildVer">
    <vt:lpwstr>2070-12.2.0.16909</vt:lpwstr>
  </property>
</Properties>
</file>