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28/05/24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Arroz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Frango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Avó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Soledade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186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cebola grande</a:t>
            </a:r>
          </a:p>
          <a:p>
            <a:pPr marL="285750" indent="-285750">
              <a:buFontTx/>
              <a:buChar char="-"/>
            </a:pPr>
            <a:r>
              <a:rPr lang="pt-PT" dirty="0"/>
              <a:t>3 cabeças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Loureiro</a:t>
            </a:r>
          </a:p>
          <a:p>
            <a:pPr marL="285750" indent="-285750">
              <a:buFontTx/>
              <a:buChar char="-"/>
            </a:pPr>
            <a:r>
              <a:rPr lang="pt-PT" dirty="0"/>
              <a:t>Frango partido aos bocados</a:t>
            </a:r>
          </a:p>
          <a:p>
            <a:pPr marL="285750" indent="-285750">
              <a:buFontTx/>
              <a:buChar char="-"/>
            </a:pPr>
            <a:r>
              <a:rPr lang="pt-PT" dirty="0"/>
              <a:t>Chouriço às rodelas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Salsa</a:t>
            </a:r>
          </a:p>
          <a:p>
            <a:pPr marL="285750" indent="-285750">
              <a:buFontTx/>
              <a:buChar char="-"/>
            </a:pPr>
            <a:r>
              <a:rPr lang="pt-PT" dirty="0"/>
              <a:t>5 tigelas de água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tigelas de arroz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" name="Picture 3" descr="C:\Users\hpp\Pictures\avo.jpg">
            <a:extLst>
              <a:ext uri="{FF2B5EF4-FFF2-40B4-BE49-F238E27FC236}">
                <a16:creationId xmlns:a16="http://schemas.microsoft.com/office/drawing/2014/main" id="{4427043F-650A-9CD6-398D-7B015128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44426"/>
            <a:ext cx="3570513" cy="400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Juntamos todos os alimentos necessários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Cortamos as cebolas, alhos em pedaços pequenos, </a:t>
            </a:r>
          </a:p>
          <a:p>
            <a:r>
              <a:rPr lang="pt-PT" dirty="0"/>
              <a:t>azeite e colocamos num tacho grande 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C:\Users\hpp\Pictures\avo2.jpg">
            <a:extLst>
              <a:ext uri="{FF2B5EF4-FFF2-40B4-BE49-F238E27FC236}">
                <a16:creationId xmlns:a16="http://schemas.microsoft.com/office/drawing/2014/main" id="{DA1FF8A2-FA56-0317-14EF-931D3F6E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115" y="4307214"/>
            <a:ext cx="1740160" cy="2089632"/>
          </a:xfrm>
          <a:prstGeom prst="rect">
            <a:avLst/>
          </a:prstGeom>
          <a:noFill/>
        </p:spPr>
      </p:pic>
      <p:pic>
        <p:nvPicPr>
          <p:cNvPr id="6" name="Picture 3" descr="C:\Users\hpp\Pictures\avo4.jpg">
            <a:extLst>
              <a:ext uri="{FF2B5EF4-FFF2-40B4-BE49-F238E27FC236}">
                <a16:creationId xmlns:a16="http://schemas.microsoft.com/office/drawing/2014/main" id="{010D3CA6-7945-3BFA-38B2-C0E4EDE1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874" y="4226411"/>
            <a:ext cx="1627826" cy="2170435"/>
          </a:xfrm>
          <a:prstGeom prst="rect">
            <a:avLst/>
          </a:prstGeom>
          <a:noFill/>
        </p:spPr>
      </p:pic>
      <p:pic>
        <p:nvPicPr>
          <p:cNvPr id="11" name="Picture 4" descr="C:\Users\hpp\Pictures\avo6.jpg">
            <a:extLst>
              <a:ext uri="{FF2B5EF4-FFF2-40B4-BE49-F238E27FC236}">
                <a16:creationId xmlns:a16="http://schemas.microsoft.com/office/drawing/2014/main" id="{3BA27681-B43B-EF42-A676-31256734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095" y="2009705"/>
            <a:ext cx="2393884" cy="1795413"/>
          </a:xfrm>
          <a:prstGeom prst="rect">
            <a:avLst/>
          </a:prstGeom>
          <a:noFill/>
        </p:spPr>
      </p:pic>
      <p:pic>
        <p:nvPicPr>
          <p:cNvPr id="12" name="Picture 2" descr="C:\Users\hpp\Pictures\avo5.jpg">
            <a:extLst>
              <a:ext uri="{FF2B5EF4-FFF2-40B4-BE49-F238E27FC236}">
                <a16:creationId xmlns:a16="http://schemas.microsoft.com/office/drawing/2014/main" id="{97474052-DE13-692D-23C4-ABDE35B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050" y="2206922"/>
            <a:ext cx="2393885" cy="179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Com a ajuda da avó, cortamos o frango e colocamo-lo no tacho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Juntamos o caldo do frango, rodelas de chouriço e salsa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6" descr="C:\Users\hpp\Pictures\arroz.jpg">
            <a:extLst>
              <a:ext uri="{FF2B5EF4-FFF2-40B4-BE49-F238E27FC236}">
                <a16:creationId xmlns:a16="http://schemas.microsoft.com/office/drawing/2014/main" id="{8F46C7DE-638E-132B-BE9F-CA006406C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2032" b="9756"/>
          <a:stretch/>
        </p:blipFill>
        <p:spPr bwMode="auto">
          <a:xfrm>
            <a:off x="8241505" y="2256013"/>
            <a:ext cx="1861589" cy="1910960"/>
          </a:xfrm>
          <a:prstGeom prst="rect">
            <a:avLst/>
          </a:prstGeom>
          <a:noFill/>
        </p:spPr>
      </p:pic>
      <p:pic>
        <p:nvPicPr>
          <p:cNvPr id="6" name="Picture 1" descr="C:\Users\hpp\Pictures\avo10.jpg">
            <a:extLst>
              <a:ext uri="{FF2B5EF4-FFF2-40B4-BE49-F238E27FC236}">
                <a16:creationId xmlns:a16="http://schemas.microsoft.com/office/drawing/2014/main" id="{97CC7F89-7234-DC1B-A201-2C9C69963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1142" b="9332"/>
          <a:stretch/>
        </p:blipFill>
        <p:spPr bwMode="auto">
          <a:xfrm>
            <a:off x="6588359" y="4122207"/>
            <a:ext cx="1653146" cy="1910960"/>
          </a:xfrm>
          <a:prstGeom prst="rect">
            <a:avLst/>
          </a:prstGeom>
          <a:noFill/>
        </p:spPr>
      </p:pic>
      <p:pic>
        <p:nvPicPr>
          <p:cNvPr id="8" name="Picture 2" descr="C:\Users\hpp\Pictures\AVO1.jpg">
            <a:extLst>
              <a:ext uri="{FF2B5EF4-FFF2-40B4-BE49-F238E27FC236}">
                <a16:creationId xmlns:a16="http://schemas.microsoft.com/office/drawing/2014/main" id="{E0C4730E-2173-2A4B-6469-A1AED687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442" y="2009916"/>
            <a:ext cx="1303816" cy="1738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Juntamos 1 tigela e meia de arroz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Bom apetite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1" descr="C:\Users\hpp\Pictures\galinha.jpg">
            <a:extLst>
              <a:ext uri="{FF2B5EF4-FFF2-40B4-BE49-F238E27FC236}">
                <a16:creationId xmlns:a16="http://schemas.microsoft.com/office/drawing/2014/main" id="{69F16435-80C3-3D88-0229-336143F03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0545" b="12110"/>
          <a:stretch/>
        </p:blipFill>
        <p:spPr bwMode="auto">
          <a:xfrm>
            <a:off x="7422776" y="3154335"/>
            <a:ext cx="1981426" cy="2767050"/>
          </a:xfrm>
          <a:prstGeom prst="rect">
            <a:avLst/>
          </a:prstGeom>
          <a:noFill/>
        </p:spPr>
      </p:pic>
      <p:pic>
        <p:nvPicPr>
          <p:cNvPr id="6" name="Picture 21" descr="C:\Users\hpp\Pictures\avo7.jpg">
            <a:extLst>
              <a:ext uri="{FF2B5EF4-FFF2-40B4-BE49-F238E27FC236}">
                <a16:creationId xmlns:a16="http://schemas.microsoft.com/office/drawing/2014/main" id="{94828881-B31F-2A53-BB25-571337CBB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8391" b="10457"/>
          <a:stretch/>
        </p:blipFill>
        <p:spPr bwMode="auto">
          <a:xfrm>
            <a:off x="4769225" y="2090932"/>
            <a:ext cx="2192014" cy="2520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189</Words>
  <Application>Microsoft Macintosh PowerPoint</Application>
  <PresentationFormat>Ecrã Panorâmico</PresentationFormat>
  <Paragraphs>80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Patrícia Costa</cp:lastModifiedBy>
  <cp:revision>4</cp:revision>
  <dcterms:created xsi:type="dcterms:W3CDTF">2023-02-27T10:13:03Z</dcterms:created>
  <dcterms:modified xsi:type="dcterms:W3CDTF">2024-05-28T09:24:06Z</dcterms:modified>
</cp:coreProperties>
</file>