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1" r:id="rId4"/>
    <p:sldId id="1192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12/06/2024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12/06/2024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12/06/2024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12/06/2024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12/06/2024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12/06/2024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12/06/2024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12/06/2024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12/06/2024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12/06/2024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12/06/2024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12/06/2024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738863" y="1080028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Fogaças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de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Sesimbra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36933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7252CFD-EF36-375B-7C5C-5081CA8043ED}"/>
              </a:ext>
            </a:extLst>
          </p:cNvPr>
          <p:cNvSpPr txBox="1"/>
          <p:nvPr/>
        </p:nvSpPr>
        <p:spPr>
          <a:xfrm>
            <a:off x="6312759" y="1906703"/>
            <a:ext cx="3661665" cy="3533043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pPr algn="ctr"/>
            <a:r>
              <a:rPr lang="pt-PT" dirty="0"/>
              <a:t>FOTO DO PRATO FINALIZADO</a:t>
            </a:r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pPr algn="ctr"/>
            <a:endParaRPr lang="pt-PT" dirty="0"/>
          </a:p>
          <a:p>
            <a:endParaRPr lang="pt-PT" dirty="0"/>
          </a:p>
          <a:p>
            <a:pPr algn="ctr"/>
            <a:endParaRPr lang="pt-PT" dirty="0"/>
          </a:p>
          <a:p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1781E31-F0FC-E95E-3A6E-A064DD5C5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63" y="2497599"/>
            <a:ext cx="4782059" cy="302548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0082759-C35C-C2FC-DB1C-1A695F79C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59" y="2263695"/>
            <a:ext cx="3868064" cy="29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124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Colocamos os ingredientes                                                        2º) Mexemos os ingredientes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                                                                                                          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32CA485-CBE5-87DD-9EB5-CF7A54FD8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53" y="2571300"/>
            <a:ext cx="2618260" cy="348699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AB7D169-3FFD-DA62-2A8B-98D8D53F02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361" y="2571301"/>
            <a:ext cx="2618260" cy="34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60049"/>
            <a:ext cx="9668654" cy="45243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3º) Amassamos a massa com as mãos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4º) Esticamos a massa com os rolos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7E343A6-9C12-386E-80CB-CC3D4B088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22" y="1879418"/>
            <a:ext cx="2911639" cy="218624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70727BA-43F0-68BF-776F-8CCD7C53D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895" y="4105905"/>
            <a:ext cx="2911639" cy="218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5º) Fizemos bolinhos com figuras do mar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6º) No final construímos umas caixas com animais do mar</a:t>
            </a:r>
          </a:p>
          <a:p>
            <a:r>
              <a:rPr lang="pt-PT" dirty="0"/>
              <a:t> para colocar os bolinhos que também eram alusivos ao mar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A163D0-8416-66EA-8951-756333FE6DA5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47408ED-9679-6C46-BAEE-EDF21A88F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61" y="1908699"/>
            <a:ext cx="2604193" cy="195539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51D05EE-3FF7-3331-6750-7D083F024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99029" y="4321644"/>
            <a:ext cx="1749233" cy="232962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DD602D4-740B-C24F-974E-1183C98654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054" y="1920097"/>
            <a:ext cx="2589014" cy="1944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37DC866-ED5C-6E49-C3A2-C0E6D3740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95" y="4074972"/>
            <a:ext cx="1818713" cy="242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65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156</Words>
  <Application>Microsoft Office PowerPoint</Application>
  <PresentationFormat>Ecrã Panorâmico</PresentationFormat>
  <Paragraphs>80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0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2023/2024 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Manuela Fernandes</cp:lastModifiedBy>
  <cp:revision>3</cp:revision>
  <dcterms:created xsi:type="dcterms:W3CDTF">2023-02-27T10:13:03Z</dcterms:created>
  <dcterms:modified xsi:type="dcterms:W3CDTF">2024-06-12T20:28:34Z</dcterms:modified>
</cp:coreProperties>
</file>