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Arroz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frango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caseiro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46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. 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Frango caseiro (1.kg </a:t>
            </a:r>
            <a:r>
              <a:rPr lang="pt-PT" dirty="0" err="1"/>
              <a:t>aprox</a:t>
            </a:r>
            <a:r>
              <a:rPr lang="pt-PT" dirty="0"/>
              <a:t>.)</a:t>
            </a:r>
          </a:p>
          <a:p>
            <a:pPr marL="285750" indent="-285750">
              <a:buFontTx/>
              <a:buChar char="-"/>
            </a:pPr>
            <a:r>
              <a:rPr lang="pt-PT" dirty="0"/>
              <a:t>700 g Arroz agulha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Cenoura grande</a:t>
            </a:r>
          </a:p>
          <a:p>
            <a:pPr marL="285750" indent="-285750">
              <a:buFontTx/>
              <a:buChar char="-"/>
            </a:pPr>
            <a:r>
              <a:rPr lang="pt-PT" dirty="0"/>
              <a:t>1 Dente de 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 média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Ramo de Salsa</a:t>
            </a:r>
          </a:p>
          <a:p>
            <a:pPr marL="285750" indent="-285750">
              <a:buFontTx/>
              <a:buChar char="-"/>
            </a:pPr>
            <a:r>
              <a:rPr lang="pt-PT" dirty="0"/>
              <a:t>300 g Ervilhas de quebrar</a:t>
            </a:r>
          </a:p>
          <a:p>
            <a:pPr marL="285750" indent="-285750">
              <a:buFontTx/>
              <a:buChar char="-"/>
            </a:pPr>
            <a:r>
              <a:rPr lang="pt-PT" dirty="0"/>
              <a:t>1 Folha de Louro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virgem extra q. b.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q. b. p/ temperar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beber, serviço de mesa, prato, sumo&#10;&#10;Descrição gerada automaticamente">
            <a:extLst>
              <a:ext uri="{FF2B5EF4-FFF2-40B4-BE49-F238E27FC236}">
                <a16:creationId xmlns:a16="http://schemas.microsoft.com/office/drawing/2014/main" id="{0531FFA2-0FF1-185D-628A-FBCA565A8D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b="5087"/>
          <a:stretch/>
        </p:blipFill>
        <p:spPr>
          <a:xfrm>
            <a:off x="6256775" y="1908699"/>
            <a:ext cx="3570513" cy="4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Seleção dos ingredientes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Limpeza do frango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 descr="Uma imagem com vegetal, produção, Nutrição vegana, Alimentos naturais&#10;&#10;Descrição gerada automaticamente">
            <a:extLst>
              <a:ext uri="{FF2B5EF4-FFF2-40B4-BE49-F238E27FC236}">
                <a16:creationId xmlns:a16="http://schemas.microsoft.com/office/drawing/2014/main" id="{A3510A48-DBD9-E94B-D27A-81DAF93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2637" r="-6390" b="17459"/>
          <a:stretch/>
        </p:blipFill>
        <p:spPr>
          <a:xfrm>
            <a:off x="7629195" y="1888718"/>
            <a:ext cx="2670801" cy="2143455"/>
          </a:xfrm>
          <a:prstGeom prst="rect">
            <a:avLst/>
          </a:prstGeom>
        </p:spPr>
      </p:pic>
      <p:pic>
        <p:nvPicPr>
          <p:cNvPr id="8" name="Imagem 7" descr="Uma imagem com Carne de peru, Carne de frango, Fast food, Hendl">
            <a:extLst>
              <a:ext uri="{FF2B5EF4-FFF2-40B4-BE49-F238E27FC236}">
                <a16:creationId xmlns:a16="http://schemas.microsoft.com/office/drawing/2014/main" id="{D071856C-4D40-72C7-A60F-7B5E37FCE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15778"/>
          <a:stretch/>
        </p:blipFill>
        <p:spPr>
          <a:xfrm>
            <a:off x="7629195" y="4122207"/>
            <a:ext cx="2494151" cy="17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Fazer o estrugido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Estufar o frango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 descr="Uma imagem com comida, prato, Utensílios de cozinha e pastelaria, sopa&#10;&#10;Descrição gerada automaticamente">
            <a:extLst>
              <a:ext uri="{FF2B5EF4-FFF2-40B4-BE49-F238E27FC236}">
                <a16:creationId xmlns:a16="http://schemas.microsoft.com/office/drawing/2014/main" id="{49EAA9D9-25EC-FBE1-FCD1-FA2D682F1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10039"/>
          <a:stretch/>
        </p:blipFill>
        <p:spPr>
          <a:xfrm>
            <a:off x="7629194" y="1908699"/>
            <a:ext cx="2449301" cy="2136899"/>
          </a:xfrm>
          <a:prstGeom prst="rect">
            <a:avLst/>
          </a:prstGeom>
        </p:spPr>
      </p:pic>
      <p:pic>
        <p:nvPicPr>
          <p:cNvPr id="10" name="Imagem 9" descr="Uma imagem com comida, Fast food, Fritura, Snack&#10;&#10;Descrição gerada automaticamente">
            <a:extLst>
              <a:ext uri="{FF2B5EF4-FFF2-40B4-BE49-F238E27FC236}">
                <a16:creationId xmlns:a16="http://schemas.microsoft.com/office/drawing/2014/main" id="{35FF2E1C-9959-F2DC-6405-0D2FE9F03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7348"/>
          <a:stretch/>
        </p:blipFill>
        <p:spPr>
          <a:xfrm>
            <a:off x="7629195" y="4111172"/>
            <a:ext cx="2449300" cy="187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Adicionar o arroz e cozinhar em lume brando.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Empratar a gosto.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prato, Utensílios de cozinha e pastelaria, sopa&#10;&#10;Descrição gerada automaticamente">
            <a:extLst>
              <a:ext uri="{FF2B5EF4-FFF2-40B4-BE49-F238E27FC236}">
                <a16:creationId xmlns:a16="http://schemas.microsoft.com/office/drawing/2014/main" id="{E5DAC542-6FCA-2D86-4E76-B98F78AFF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7" b="6319"/>
          <a:stretch/>
        </p:blipFill>
        <p:spPr>
          <a:xfrm>
            <a:off x="7599977" y="1934414"/>
            <a:ext cx="2478520" cy="2045973"/>
          </a:xfrm>
          <a:prstGeom prst="rect">
            <a:avLst/>
          </a:prstGeom>
        </p:spPr>
      </p:pic>
      <p:pic>
        <p:nvPicPr>
          <p:cNvPr id="9" name="Imagem 8" descr="Uma imagem com serviço de mesa, prato, comida, beber&#10;&#10;Descrição gerada automaticamente">
            <a:extLst>
              <a:ext uri="{FF2B5EF4-FFF2-40B4-BE49-F238E27FC236}">
                <a16:creationId xmlns:a16="http://schemas.microsoft.com/office/drawing/2014/main" id="{0299C395-7788-7576-FB28-F0C79704E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" b="8595"/>
          <a:stretch/>
        </p:blipFill>
        <p:spPr>
          <a:xfrm>
            <a:off x="7629194" y="4076081"/>
            <a:ext cx="2449301" cy="22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215</Words>
  <Application>Microsoft Office PowerPoint</Application>
  <PresentationFormat>Ecrã Panorâmico</PresentationFormat>
  <Paragraphs>107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2023/2024 </vt:lpstr>
      <vt:lpstr>Desafio ASS 2023/2023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matilde_sb_pedrosa@outlook.com</cp:lastModifiedBy>
  <cp:revision>2</cp:revision>
  <dcterms:created xsi:type="dcterms:W3CDTF">2023-02-27T10:13:03Z</dcterms:created>
  <dcterms:modified xsi:type="dcterms:W3CDTF">2024-05-29T11:42:32Z</dcterms:modified>
</cp:coreProperties>
</file>