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Sopa Portuguesa da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Avó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700042" y="1829766"/>
            <a:ext cx="9668654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r>
              <a:rPr lang="pt-PT" dirty="0"/>
              <a:t>-    Couve-flor/couve portuguesa;</a:t>
            </a:r>
          </a:p>
          <a:p>
            <a:pPr marL="285750" indent="-285750">
              <a:buFontTx/>
              <a:buChar char="-"/>
            </a:pPr>
            <a:r>
              <a:rPr lang="pt-PT" dirty="0"/>
              <a:t>cenouras/couve coração/nabo;</a:t>
            </a:r>
          </a:p>
          <a:p>
            <a:pPr marL="285750" indent="-285750">
              <a:buFontTx/>
              <a:buChar char="-"/>
            </a:pPr>
            <a:r>
              <a:rPr lang="pt-PT" dirty="0"/>
              <a:t>alho francês/feijão encarnado;</a:t>
            </a:r>
          </a:p>
          <a:p>
            <a:pPr marL="285750" indent="-285750">
              <a:buFontTx/>
              <a:buChar char="-"/>
            </a:pPr>
            <a:r>
              <a:rPr lang="pt-PT" dirty="0"/>
              <a:t>curgete/salsa/cebola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azeite/água/sal.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5818096" y="1940986"/>
            <a:ext cx="3570513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8C2C7B3-846C-670F-EF1F-BC87285AC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6" y="2030818"/>
            <a:ext cx="3386579" cy="322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Na primeira fase de preparação, a avó deu a receita</a:t>
            </a:r>
          </a:p>
          <a:p>
            <a:r>
              <a:rPr lang="pt-PT" dirty="0"/>
              <a:t>       e  escrevemos a receita no quadro.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Depois organizamos tudo o que era necessário para a confeção</a:t>
            </a:r>
          </a:p>
          <a:p>
            <a:r>
              <a:rPr lang="pt-PT" dirty="0"/>
              <a:t>      da sopa: ingredientes e utensílios.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6FFF41-FEF5-A623-258F-F1900D040516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CDFADE3-8CDD-1096-31A1-9F0956EC7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2231511"/>
            <a:ext cx="2449302" cy="150393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7D0CF63-7F4A-BC82-3612-D2CA13F64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8034087" y="3799374"/>
            <a:ext cx="1639519" cy="244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Na segunda fase de confeção da sopa cortámos os ingredientes.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Finalmente na fase final  colocámos os ingredientes  cortados </a:t>
            </a:r>
          </a:p>
          <a:p>
            <a:r>
              <a:rPr lang="pt-PT" dirty="0"/>
              <a:t>      na panela. Esperámos que os ingredientes cozessem e…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A552CB-A23D-22A9-8EF5-DEE1D0352D8D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8D45E1E-04A9-8C6D-8411-8B12AF741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2256013"/>
            <a:ext cx="2437650" cy="169890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021A680-61DD-2A15-A8AA-3216FEEC0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08" y="4179009"/>
            <a:ext cx="2335075" cy="135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 depois da sopa cozida colocámos uma concha e meia de sopa </a:t>
            </a:r>
          </a:p>
          <a:p>
            <a:r>
              <a:rPr lang="pt-PT" dirty="0"/>
              <a:t>        em cada tigela para finalmente, todos comerem a deliciosa sopa</a:t>
            </a:r>
          </a:p>
          <a:p>
            <a:r>
              <a:rPr lang="pt-PT" dirty="0"/>
              <a:t>        da avó.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Numa outra fase todas as crianças fizeram registos gráficos das</a:t>
            </a:r>
          </a:p>
          <a:p>
            <a:r>
              <a:rPr lang="pt-PT" dirty="0"/>
              <a:t>       várias fases de preparação e confeção da sopa.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191439"/>
            <a:ext cx="244930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203D8E-567A-06BA-6EE5-40084791325A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6068FB3-5D31-EE47-D457-0C17C9EDC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24899" y="2038413"/>
            <a:ext cx="1157654" cy="154905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8676B53-9ADB-267D-AEE1-8E24FC8C8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249" y="2215626"/>
            <a:ext cx="900248" cy="115765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3B9EAFE-9941-74EA-C396-7B13B1648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6" y="4157468"/>
            <a:ext cx="2449301" cy="116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255</Words>
  <Application>Microsoft Office PowerPoint</Application>
  <PresentationFormat>Ecrã Panorâmico</PresentationFormat>
  <Paragraphs>95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Docente</cp:lastModifiedBy>
  <cp:revision>3</cp:revision>
  <dcterms:created xsi:type="dcterms:W3CDTF">2023-02-27T10:13:03Z</dcterms:created>
  <dcterms:modified xsi:type="dcterms:W3CDTF">2024-05-17T09:39:27Z</dcterms:modified>
</cp:coreProperties>
</file>