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Sopa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Coentros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Caldo de peixe</a:t>
            </a:r>
          </a:p>
          <a:p>
            <a:pPr marL="285750" indent="-285750">
              <a:buFontTx/>
              <a:buChar char="-"/>
            </a:pPr>
            <a:r>
              <a:rPr lang="pt-PT" dirty="0"/>
              <a:t>2 dentes de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1 mão de coentros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 (variando com o gosto)</a:t>
            </a:r>
          </a:p>
          <a:p>
            <a:pPr marL="285750" indent="-285750">
              <a:buFontTx/>
              <a:buChar char="-"/>
            </a:pPr>
            <a:r>
              <a:rPr lang="pt-PT" dirty="0"/>
              <a:t>Pimenta (se quiser)</a:t>
            </a:r>
          </a:p>
          <a:p>
            <a:pPr marL="285750" indent="-285750">
              <a:buFontTx/>
              <a:buChar char="-"/>
            </a:pPr>
            <a:r>
              <a:rPr lang="pt-PT" dirty="0"/>
              <a:t>1 ovo</a:t>
            </a:r>
          </a:p>
          <a:p>
            <a:pPr marL="285750" indent="-285750">
              <a:buFontTx/>
              <a:buChar char="-"/>
            </a:pPr>
            <a:r>
              <a:rPr lang="pt-PT" dirty="0"/>
              <a:t>Pão alentejano da véspera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438F57-72AB-40F5-C03D-0BBA5910A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19" b="19860"/>
          <a:stretch/>
        </p:blipFill>
        <p:spPr>
          <a:xfrm>
            <a:off x="6644164" y="2371408"/>
            <a:ext cx="2795734" cy="35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Fazer o caldo de peixe (peixe, legumes, camarão,…).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Com o almofariz, picar os coentros com o alho, o azeite e pimenta.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28555A-0EB3-F42F-9B62-4F1F11D54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9" t="-4247" r="28012" b="4247"/>
          <a:stretch/>
        </p:blipFill>
        <p:spPr>
          <a:xfrm>
            <a:off x="6540050" y="1847992"/>
            <a:ext cx="3006300" cy="181496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618CE1C-AD58-9D70-9011-9B9D1E1776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b="22651"/>
          <a:stretch/>
        </p:blipFill>
        <p:spPr>
          <a:xfrm>
            <a:off x="7985119" y="3703125"/>
            <a:ext cx="1561231" cy="261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Cortar o pão em quadradinhos pequenos.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Colocar o pão aos cubos no caldo para amolecer.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0EAC0F-C656-47E5-6DDD-9B5C02B2D8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9" b="18350"/>
          <a:stretch/>
        </p:blipFill>
        <p:spPr>
          <a:xfrm>
            <a:off x="7952367" y="1932628"/>
            <a:ext cx="2015319" cy="206874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1D272C2-49E9-697A-D46A-87A5363CC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2" b="29684"/>
          <a:stretch/>
        </p:blipFill>
        <p:spPr>
          <a:xfrm>
            <a:off x="5710280" y="4025305"/>
            <a:ext cx="1854525" cy="18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Escaldar o ovo na sopa.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Servir num prato tradicional.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3A738F-583A-56A2-F1DD-45CA44B16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0" b="17334"/>
          <a:stretch/>
        </p:blipFill>
        <p:spPr>
          <a:xfrm>
            <a:off x="6655546" y="1908700"/>
            <a:ext cx="1848952" cy="26536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D119A9-D1E2-CB98-C04D-DA01CFCA3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19" b="19860"/>
          <a:stretch/>
        </p:blipFill>
        <p:spPr>
          <a:xfrm>
            <a:off x="4266724" y="3667990"/>
            <a:ext cx="1829276" cy="23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196</Words>
  <Application>Microsoft Office PowerPoint</Application>
  <PresentationFormat>Ecrã Panorâmico</PresentationFormat>
  <Paragraphs>81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Inês Vitorino</cp:lastModifiedBy>
  <cp:revision>3</cp:revision>
  <dcterms:created xsi:type="dcterms:W3CDTF">2023-02-27T10:13:03Z</dcterms:created>
  <dcterms:modified xsi:type="dcterms:W3CDTF">2024-05-31T16:37:28Z</dcterms:modified>
</cp:coreProperties>
</file>