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1188" r:id="rId3"/>
    <p:sldId id="1189" r:id="rId4"/>
    <p:sldId id="1191" r:id="rId5"/>
    <p:sldId id="1192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590075" y="823579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pt-PT" altLang="en-GB" dirty="0">
                <a:solidFill>
                  <a:prstClr val="black"/>
                </a:solidFill>
                <a:latin typeface="Calibri" panose="020F0502020204030204"/>
              </a:rPr>
              <a:t>ARROZ DE BUCHO</a:t>
            </a:r>
            <a:endParaRPr kumimoji="0" lang="pt-PT" alt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89915" y="1686560"/>
            <a:ext cx="9668510" cy="5135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1 Bucho do Porco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200g Arroz Carolino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200g Entremeada de Porco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Meia Orelha de Porco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1 língua de Porco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6 Rodelas Chouriço Caseiro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1 Rabo Porco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Azeite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Cebola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Alho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Louro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Colorau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Pimenta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Picante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Serpão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rcRect l="3944" t="31271" r="3444" b="11833"/>
          <a:stretch>
            <a:fillRect/>
          </a:stretch>
        </p:blipFill>
        <p:spPr>
          <a:xfrm>
            <a:off x="5738495" y="2287270"/>
            <a:ext cx="4088765" cy="36937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kern="1200" cap="none" spc="0" normalizeH="0" baseline="0" noProof="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kern="1200" cap="none" spc="0" normalizeH="0" baseline="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kern="1200" cap="none" spc="0" normalizeH="0" baseline="0" noProof="0" dirty="0">
                <a:solidFill>
                  <a:prstClr val="white"/>
                </a:solidFill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kern="1200" cap="none" spc="0" normalizeH="0" baseline="0" noProof="0" dirty="0" err="1">
                <a:solidFill>
                  <a:prstClr val="white"/>
                </a:solidFill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kern="1200" cap="none" spc="0" normalizeH="0" baseline="0" noProof="0" dirty="0">
                <a:solidFill>
                  <a:prstClr val="white"/>
                </a:solidFill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kern="1200" cap="none" spc="0" normalizeH="0" baseline="0" noProof="0" dirty="0" err="1">
                <a:solidFill>
                  <a:prstClr val="white"/>
                </a:solidFill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kern="1200" cap="none" spc="0" normalizeH="0" baseline="0" noProof="0" dirty="0">
                <a:solidFill>
                  <a:prstClr val="white"/>
                </a:solidFill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kern="1200" cap="none" spc="0" normalizeH="0" baseline="0" noProof="0" dirty="0">
              <a:solidFill>
                <a:prstClr val="white"/>
              </a:solidFill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6"/>
            <a:ext cx="9668654" cy="50774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Lavar o bucho muito bem com limão e sal, esfregar com as mãos</a:t>
            </a:r>
            <a:endParaRPr lang="pt-PT" dirty="0"/>
          </a:p>
          <a:p>
            <a:r>
              <a:rPr lang="pt-PT" dirty="0"/>
              <a:t> e raspar com uma faca.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Juntar todos os ingredientes, cortados em pedaços pequenos</a:t>
            </a:r>
            <a:endParaRPr lang="pt-PT" dirty="0"/>
          </a:p>
          <a:p>
            <a:r>
              <a:rPr lang="pt-PT" dirty="0"/>
              <a:t> numa bacia.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rcRect l="13681" t="59229" r="659" b="542"/>
          <a:stretch>
            <a:fillRect/>
          </a:stretch>
        </p:blipFill>
        <p:spPr>
          <a:xfrm>
            <a:off x="7553325" y="1941830"/>
            <a:ext cx="2600960" cy="2147570"/>
          </a:xfrm>
          <a:prstGeom prst="rect">
            <a:avLst/>
          </a:prstGeom>
        </p:spPr>
      </p:pic>
      <p:pic>
        <p:nvPicPr>
          <p:cNvPr id="5" name="Imagem -2147482623" descr="IMG_9439"/>
          <p:cNvPicPr>
            <a:picLocks noChangeAspect="1"/>
          </p:cNvPicPr>
          <p:nvPr/>
        </p:nvPicPr>
        <p:blipFill>
          <a:blip r:embed="rId3"/>
          <a:srcRect l="19531" t="68669" r="11702" b="-1178"/>
          <a:stretch>
            <a:fillRect/>
          </a:stretch>
        </p:blipFill>
        <p:spPr>
          <a:xfrm>
            <a:off x="7553325" y="4089400"/>
            <a:ext cx="2601595" cy="21863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kern="1200" cap="none" spc="0" normalizeH="0" baseline="0" noProof="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kern="1200" cap="none" spc="0" normalizeH="0" baseline="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kern="1200" cap="none" spc="0" normalizeH="0" baseline="0" noProof="0" dirty="0">
                <a:solidFill>
                  <a:prstClr val="white"/>
                </a:solidFill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kern="1200" cap="none" spc="0" normalizeH="0" baseline="0" noProof="0" dirty="0" err="1">
                <a:solidFill>
                  <a:prstClr val="white"/>
                </a:solidFill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kern="1200" cap="none" spc="0" normalizeH="0" baseline="0" noProof="0" dirty="0">
                <a:solidFill>
                  <a:prstClr val="white"/>
                </a:solidFill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kern="1200" cap="none" spc="0" normalizeH="0" baseline="0" noProof="0" dirty="0" err="1">
                <a:solidFill>
                  <a:prstClr val="white"/>
                </a:solidFill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kern="1200" cap="none" spc="0" normalizeH="0" baseline="0" noProof="0" dirty="0">
                <a:solidFill>
                  <a:prstClr val="white"/>
                </a:solidFill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kern="1200" cap="none" spc="0" normalizeH="0" baseline="0" noProof="0" dirty="0">
              <a:solidFill>
                <a:prstClr val="white"/>
              </a:solidFill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6"/>
            <a:ext cx="9668654" cy="47999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Após misturar todos os ingredientes recheia-se o bucho.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No fim do bucho recheado, cose-se todo com uma agulha </a:t>
            </a:r>
            <a:endParaRPr lang="pt-PT" dirty="0"/>
          </a:p>
          <a:p>
            <a:r>
              <a:rPr lang="pt-PT" dirty="0"/>
              <a:t>e linha culinária.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Imagem -2147482622" descr="IMG_9440"/>
          <p:cNvPicPr>
            <a:picLocks noChangeAspect="1"/>
          </p:cNvPicPr>
          <p:nvPr/>
        </p:nvPicPr>
        <p:blipFill>
          <a:blip r:embed="rId2"/>
          <a:srcRect t="28404" r="4533"/>
          <a:stretch>
            <a:fillRect/>
          </a:stretch>
        </p:blipFill>
        <p:spPr>
          <a:xfrm>
            <a:off x="7533640" y="1908810"/>
            <a:ext cx="2654935" cy="1960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Imagem -2147482621" descr="IMG_9442"/>
          <p:cNvPicPr>
            <a:picLocks noChangeAspect="1"/>
          </p:cNvPicPr>
          <p:nvPr/>
        </p:nvPicPr>
        <p:blipFill>
          <a:blip r:embed="rId3"/>
          <a:srcRect t="32802" r="7169" b="5000"/>
          <a:stretch>
            <a:fillRect/>
          </a:stretch>
        </p:blipFill>
        <p:spPr>
          <a:xfrm>
            <a:off x="7388225" y="3969385"/>
            <a:ext cx="2755265" cy="24847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kern="1200" cap="none" spc="0" normalizeH="0" baseline="0" noProof="0" dirty="0">
                <a:solidFill>
                  <a:prstClr val="white"/>
                </a:solidFill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kern="1200" cap="none" spc="0" normalizeH="0" baseline="0" noProof="0" dirty="0" err="1">
                <a:solidFill>
                  <a:prstClr val="white"/>
                </a:solidFill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kern="1200" cap="none" spc="0" normalizeH="0" baseline="0" noProof="0" dirty="0">
                <a:solidFill>
                  <a:prstClr val="white"/>
                </a:solidFill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kern="1200" cap="none" spc="0" normalizeH="0" baseline="0" noProof="0" dirty="0" err="1">
                <a:solidFill>
                  <a:prstClr val="white"/>
                </a:solidFill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kern="1200" cap="none" spc="0" normalizeH="0" baseline="0" noProof="0" dirty="0">
                <a:solidFill>
                  <a:prstClr val="white"/>
                </a:solidFill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kern="1200" cap="none" spc="0" normalizeH="0" baseline="0" noProof="0" dirty="0">
              <a:solidFill>
                <a:prstClr val="white"/>
              </a:solidFill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6"/>
            <a:ext cx="9668654" cy="4523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Vai a cozer num tacho com água durante 2 horas.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O bucho está pronto a ser servido. Bom apetite.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kern="1200" cap="none" spc="0" normalizeH="0" baseline="0" noProof="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kern="1200" cap="none" spc="0" normalizeH="0" baseline="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-2147482620" descr="IMG_9444"/>
          <p:cNvPicPr>
            <a:picLocks noChangeAspect="1"/>
          </p:cNvPicPr>
          <p:nvPr/>
        </p:nvPicPr>
        <p:blipFill>
          <a:blip r:embed="rId2"/>
          <a:srcRect l="-1608" t="13646" r="597" b="11719"/>
          <a:stretch>
            <a:fillRect/>
          </a:stretch>
        </p:blipFill>
        <p:spPr>
          <a:xfrm>
            <a:off x="7448550" y="1908810"/>
            <a:ext cx="2906395" cy="2207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Imagem -2147482619" descr="IMG_9447"/>
          <p:cNvPicPr>
            <a:picLocks noChangeAspect="1"/>
          </p:cNvPicPr>
          <p:nvPr/>
        </p:nvPicPr>
        <p:blipFill>
          <a:blip r:embed="rId3"/>
          <a:srcRect l="3346" t="29231" r="10773" b="17436"/>
          <a:stretch>
            <a:fillRect/>
          </a:stretch>
        </p:blipFill>
        <p:spPr>
          <a:xfrm>
            <a:off x="7321550" y="4116705"/>
            <a:ext cx="3033395" cy="21615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1347</Words>
  <Application>WPS Presentation</Application>
  <PresentationFormat>Ecrã Panorâmico</PresentationFormat>
  <Paragraphs>152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SimSun</vt:lpstr>
      <vt:lpstr>Wingdings</vt:lpstr>
      <vt:lpstr>Calibri</vt:lpstr>
      <vt:lpstr>Trebuchet MS</vt:lpstr>
      <vt:lpstr>Bahnschrift</vt:lpstr>
      <vt:lpstr>Calibri Light</vt:lpstr>
      <vt:lpstr>Microsoft YaHei</vt:lpstr>
      <vt:lpstr>Arial Unicode MS</vt:lpstr>
      <vt:lpstr>Calibri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Natália Santos</cp:lastModifiedBy>
  <cp:revision>4</cp:revision>
  <dcterms:created xsi:type="dcterms:W3CDTF">2023-02-27T10:13:00Z</dcterms:created>
  <dcterms:modified xsi:type="dcterms:W3CDTF">2024-05-27T10:35:57Z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FECF71D68AA64686A0EBBCF83127EC40_13</vt:lpwstr>
  </property>
  <property fmtid="{D5CDD505-2E9C-101B-9397-08002B2CF9AE}" pid="3" name="KSOProductBuildVer">
    <vt:lpwstr>2070-12.2.0.16909</vt:lpwstr>
  </property>
</Properties>
</file>