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1193" r:id="rId3"/>
    <p:sldId id="1189" r:id="rId4"/>
    <p:sldId id="1191" r:id="rId5"/>
    <p:sldId id="1192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pt-PT" altLang="en-GB" dirty="0">
                <a:solidFill>
                  <a:prstClr val="black"/>
                </a:solidFill>
                <a:latin typeface="Calibri" panose="020F0502020204030204"/>
              </a:rPr>
              <a:t>Calducho</a:t>
            </a:r>
            <a:endParaRPr kumimoji="0" lang="pt-PT" alt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435" y="1830070"/>
            <a:ext cx="9668510" cy="44983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endParaRPr lang="pt-PT" dirty="0"/>
          </a:p>
          <a:p>
            <a:pPr indent="0">
              <a:buFontTx/>
              <a:buNone/>
            </a:pPr>
            <a:r>
              <a:rPr lang="pt-PT" dirty="0">
                <a:sym typeface="+mn-ea"/>
              </a:rPr>
              <a:t>INGREDIENTES: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>
                <a:sym typeface="+mn-ea"/>
              </a:rPr>
              <a:t>Poejos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>
                <a:sym typeface="+mn-ea"/>
              </a:rPr>
              <a:t>Cilarcas 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>
                <a:sym typeface="+mn-ea"/>
              </a:rPr>
              <a:t>Bacalhau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>
                <a:sym typeface="+mn-ea"/>
              </a:rPr>
              <a:t>Ovos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>
                <a:sym typeface="+mn-ea"/>
              </a:rPr>
              <a:t>Queijo de cabra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>
                <a:sym typeface="+mn-ea"/>
              </a:rPr>
              <a:t>Azeite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>
                <a:sym typeface="+mn-ea"/>
              </a:rPr>
              <a:t>Cebola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>
                <a:sym typeface="+mn-ea"/>
              </a:rPr>
              <a:t>Alho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>
                <a:sym typeface="+mn-ea"/>
              </a:rPr>
              <a:t>Louro</a:t>
            </a:r>
            <a:endParaRPr lang="pt-PT" dirty="0">
              <a:sym typeface="+mn-ea"/>
            </a:endParaRPr>
          </a:p>
          <a:p>
            <a:pPr marL="285750" indent="-285750">
              <a:buFontTx/>
              <a:buChar char="-"/>
            </a:pPr>
            <a:r>
              <a:rPr lang="pt-PT" dirty="0">
                <a:sym typeface="+mn-ea"/>
              </a:rPr>
              <a:t>Sal 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>
                <a:sym typeface="+mn-ea"/>
              </a:rPr>
              <a:t>Pão</a:t>
            </a:r>
            <a:endParaRPr lang="pt-PT" dirty="0">
              <a:sym typeface="+mn-ea"/>
            </a:endParaRP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6" name="Espaço Reservado para Conteúdo 5" descr="calducho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6280" y="2236470"/>
            <a:ext cx="4006850" cy="3642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86435" y="1884680"/>
            <a:ext cx="9668510" cy="4479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endParaRPr lang="pt-PT" dirty="0"/>
          </a:p>
          <a:p>
            <a:r>
              <a:rPr lang="pt-PT" dirty="0"/>
              <a:t>1º) Refoga-se uma cebola picada, 4 ou 5 dentes de </a:t>
            </a:r>
            <a:endParaRPr lang="pt-PT" dirty="0"/>
          </a:p>
          <a:p>
            <a:r>
              <a:rPr lang="pt-PT" dirty="0"/>
              <a:t>alho e uma folha de louro em azeite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</a:t>
            </a:r>
            <a:r>
              <a:rPr lang="pt-PT" dirty="0" err="1"/>
              <a:t>De seguida refogam-se os poejos e as cilarcas e </a:t>
            </a:r>
            <a:endParaRPr lang="pt-PT" dirty="0" err="1"/>
          </a:p>
          <a:p>
            <a:r>
              <a:rPr lang="pt-PT" dirty="0" err="1"/>
              <a:t>acrescenta-se água e coloca-se um pouco de sal </a:t>
            </a:r>
            <a:endParaRPr lang="pt-PT" dirty="0" err="1"/>
          </a:p>
          <a:p>
            <a:r>
              <a:rPr lang="pt-PT" dirty="0" err="1"/>
              <a:t>(não muito, porque o bacalhau e os queijos têm sal)</a:t>
            </a:r>
            <a:endParaRPr lang="pt-PT" dirty="0" err="1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3" name="Retângulo 22"/>
          <p:cNvSpPr/>
          <p:nvPr/>
        </p:nvSpPr>
        <p:spPr>
          <a:xfrm>
            <a:off x="686595" y="104138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2" name="Imagem 11" descr="Imagem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665" y="4103370"/>
            <a:ext cx="2726055" cy="1880235"/>
          </a:xfrm>
          <a:prstGeom prst="rect">
            <a:avLst/>
          </a:prstGeom>
        </p:spPr>
      </p:pic>
      <p:pic>
        <p:nvPicPr>
          <p:cNvPr id="13" name="Imagem 12" descr="1716736762850"/>
          <p:cNvPicPr>
            <a:picLocks noChangeAspect="1"/>
          </p:cNvPicPr>
          <p:nvPr/>
        </p:nvPicPr>
        <p:blipFill>
          <a:blip r:embed="rId3"/>
          <a:srcRect l="11163" t="12778" r="8001" b="65000"/>
          <a:stretch>
            <a:fillRect/>
          </a:stretch>
        </p:blipFill>
        <p:spPr>
          <a:xfrm>
            <a:off x="7352665" y="2171700"/>
            <a:ext cx="2726055" cy="1717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9296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435" y="1784350"/>
            <a:ext cx="9668510" cy="45764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endParaRPr lang="pt-PT" dirty="0"/>
          </a:p>
          <a:p>
            <a:r>
              <a:rPr lang="pt-PT" dirty="0"/>
              <a:t>3º) </a:t>
            </a:r>
            <a:r>
              <a:rPr lang="pt-PT" dirty="0" err="1"/>
              <a:t>Quando levantar fervura junta-se o bacalhau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</a:t>
            </a:r>
            <a:r>
              <a:rPr lang="pt-PT" dirty="0" err="1"/>
              <a:t>Juntam-se os quejos partidos ao meio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0" name="Imagem 9" descr="1716728981821"/>
          <p:cNvPicPr>
            <a:picLocks noChangeAspect="1"/>
          </p:cNvPicPr>
          <p:nvPr/>
        </p:nvPicPr>
        <p:blipFill>
          <a:blip r:embed="rId2"/>
          <a:srcRect b="34852"/>
          <a:stretch>
            <a:fillRect/>
          </a:stretch>
        </p:blipFill>
        <p:spPr>
          <a:xfrm>
            <a:off x="7752715" y="4058285"/>
            <a:ext cx="1645920" cy="1609725"/>
          </a:xfrm>
          <a:prstGeom prst="rect">
            <a:avLst/>
          </a:prstGeom>
        </p:spPr>
      </p:pic>
      <p:pic>
        <p:nvPicPr>
          <p:cNvPr id="12" name="Imagem 11" descr="Screenshot_2024-05-26-14-12-28-554_com.google.android.youtube"/>
          <p:cNvPicPr>
            <a:picLocks noChangeAspect="1"/>
          </p:cNvPicPr>
          <p:nvPr/>
        </p:nvPicPr>
        <p:blipFill>
          <a:blip r:embed="rId3"/>
          <a:srcRect l="28756" t="42843" r="7576" b="25593"/>
          <a:stretch>
            <a:fillRect/>
          </a:stretch>
        </p:blipFill>
        <p:spPr>
          <a:xfrm>
            <a:off x="7760335" y="1958340"/>
            <a:ext cx="1638300" cy="18618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9296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435" y="1784350"/>
            <a:ext cx="9668510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endParaRPr lang="pt-PT" dirty="0"/>
          </a:p>
          <a:p>
            <a:r>
              <a:rPr lang="pt-PT" dirty="0"/>
              <a:t>5º) Antes de desligar o fogão juntam-se os ovos, um a um, e </a:t>
            </a:r>
            <a:endParaRPr lang="pt-PT" dirty="0"/>
          </a:p>
          <a:p>
            <a:r>
              <a:rPr lang="pt-PT" dirty="0"/>
              <a:t>deixam-se cozer aproximadamente 5 minutos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Migam-se pequenas sopas de pão na tijela, verte-se o</a:t>
            </a:r>
            <a:endParaRPr lang="pt-PT" dirty="0"/>
          </a:p>
          <a:p>
            <a:r>
              <a:rPr lang="pt-PT" dirty="0"/>
              <a:t>calducho por cima, e serve-se com o “conduto”</a:t>
            </a: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 descr="IMG_20240305_210306"/>
          <p:cNvPicPr>
            <a:picLocks noChangeAspect="1"/>
          </p:cNvPicPr>
          <p:nvPr/>
        </p:nvPicPr>
        <p:blipFill>
          <a:blip r:embed="rId2"/>
          <a:srcRect b="20083"/>
          <a:stretch>
            <a:fillRect/>
          </a:stretch>
        </p:blipFill>
        <p:spPr>
          <a:xfrm>
            <a:off x="8040370" y="3910965"/>
            <a:ext cx="1553210" cy="2014855"/>
          </a:xfrm>
          <a:prstGeom prst="rect">
            <a:avLst/>
          </a:prstGeom>
        </p:spPr>
      </p:pic>
      <p:pic>
        <p:nvPicPr>
          <p:cNvPr id="10" name="Imagem 9" descr="Screenshot_2024-05-26-13-57-38-243_com.google.android.youtu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735" y="1928495"/>
            <a:ext cx="1534795" cy="18675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1203</Words>
  <Application>WPS Presentation</Application>
  <PresentationFormat>Ecrã Panorâmico</PresentationFormat>
  <Paragraphs>96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Trebuchet MS</vt:lpstr>
      <vt:lpstr>Bahnschrift</vt:lpstr>
      <vt:lpstr>Calibri Light</vt:lpstr>
      <vt:lpstr>Microsoft YaHei</vt:lpstr>
      <vt:lpstr>Arial Unicode MS</vt:lpstr>
      <vt:lpstr>Calibri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susyc</cp:lastModifiedBy>
  <cp:revision>9</cp:revision>
  <dcterms:created xsi:type="dcterms:W3CDTF">2023-02-27T10:13:00Z</dcterms:created>
  <dcterms:modified xsi:type="dcterms:W3CDTF">2024-05-26T21:27:02Z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99745F4D8A83494FB2187B207772023A_12</vt:lpwstr>
  </property>
  <property fmtid="{D5CDD505-2E9C-101B-9397-08002B2CF9AE}" pid="3" name="KSOProductBuildVer">
    <vt:lpwstr>1046-12.2.0.13266</vt:lpwstr>
  </property>
</Properties>
</file>