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6"/>
  </p:notesMasterIdLst>
  <p:sldIdLst>
    <p:sldId id="256" r:id="rId2"/>
    <p:sldId id="257" r:id="rId3"/>
    <p:sldId id="258" r:id="rId4"/>
    <p:sldId id="259" r:id="rId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3" d="100"/>
          <a:sy n="53" d="100"/>
        </p:scale>
        <p:origin x="52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Obje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e Texto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o de Títu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cção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Duplo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ó Títu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TÍTULO DA RECEITA</a:t>
            </a:r>
            <a:r>
              <a:rPr lang="en-GB" sz="1800" b="0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r>
              <a:rPr lang="en-GB" sz="1800" dirty="0">
                <a:latin typeface="Calibri"/>
                <a:ea typeface="Calibri"/>
                <a:cs typeface="Calibri"/>
                <a:sym typeface="Calibri"/>
              </a:rPr>
              <a:t>Polvo à Lagareiro</a:t>
            </a:r>
            <a:endParaRPr sz="18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p13"/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sz="14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sp>
        <p:nvSpPr>
          <p:cNvPr id="86" name="Google Shape;86;p13"/>
          <p:cNvSpPr txBox="1">
            <a:spLocks noGrp="1"/>
          </p:cNvSpPr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lang="en-GB" sz="2800" b="1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87" name="Google Shape;87;p13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Sustentáveis, têm Tradição</a:t>
            </a: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88" name="Google Shape;88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3"/>
          <p:cNvSpPr txBox="1"/>
          <p:nvPr/>
        </p:nvSpPr>
        <p:spPr>
          <a:xfrm>
            <a:off x="686600" y="1829775"/>
            <a:ext cx="9668700" cy="4463700"/>
          </a:xfrm>
          <a:prstGeom prst="rect">
            <a:avLst/>
          </a:prstGeom>
          <a:solidFill>
            <a:srgbClr val="C4E0B2"/>
          </a:solidFill>
          <a:ln w="603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INGREDIENTES: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3kg de polvo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1kg de batata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 cebola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0,5kg de couve portuguesa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 dentes de alho</a:t>
            </a:r>
            <a:endParaRPr dirty="0"/>
          </a:p>
          <a:p>
            <a:pPr marL="285750" marR="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Azeite</a:t>
            </a:r>
            <a:endParaRPr dirty="0"/>
          </a:p>
          <a:p>
            <a:pPr marL="285750" marR="0" lvl="0" indent="-26035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-GB" dirty="0"/>
              <a:t>Sal</a:t>
            </a:r>
            <a:endParaRPr dirty="0"/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0" name="Google Shape;90;p13"/>
          <p:cNvSpPr txBox="1"/>
          <p:nvPr/>
        </p:nvSpPr>
        <p:spPr>
          <a:xfrm>
            <a:off x="6256775" y="2286998"/>
            <a:ext cx="3570513" cy="3693319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FOTO DO PRATO FINALIZADO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1" name="Google Shape;91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56775" y="2256024"/>
            <a:ext cx="3570525" cy="36933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4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7" name="Google Shape;97;p14"/>
          <p:cNvSpPr txBox="1">
            <a:spLocks noGrp="1"/>
          </p:cNvSpPr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lang="en-GB" sz="2800" b="1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98" name="Google Shape;98;p14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lang="en-GB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99" name="Google Shape;99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4"/>
          <p:cNvSpPr txBox="1"/>
          <p:nvPr/>
        </p:nvSpPr>
        <p:spPr>
          <a:xfrm>
            <a:off x="686595" y="1908699"/>
            <a:ext cx="9668700" cy="4247276"/>
          </a:xfrm>
          <a:prstGeom prst="rect">
            <a:avLst/>
          </a:prstGeom>
          <a:solidFill>
            <a:srgbClr val="C4E0B2"/>
          </a:solidFill>
          <a:ln w="603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1.º) Lavamos e cozemos as batatas.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2.º) Lavamos bem e colocamos o polvo numa panela de pressão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durante 20 minutos.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4"/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sz="14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02" name="Google Shape;10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91152" y="2084654"/>
            <a:ext cx="1967655" cy="143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48704" y="3862646"/>
            <a:ext cx="1967654" cy="16759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C63BCC31-ACBE-AC66-EBB0-AEDBF51708C1}"/>
              </a:ext>
            </a:extLst>
          </p:cNvPr>
          <p:cNvSpPr txBox="1"/>
          <p:nvPr/>
        </p:nvSpPr>
        <p:spPr>
          <a:xfrm>
            <a:off x="8006255" y="3513879"/>
            <a:ext cx="185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Cozedura das batatas.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D08457D-4B2E-B8A9-A5AC-643C3E4A7B29}"/>
              </a:ext>
            </a:extLst>
          </p:cNvPr>
          <p:cNvSpPr txBox="1"/>
          <p:nvPr/>
        </p:nvSpPr>
        <p:spPr>
          <a:xfrm>
            <a:off x="8152718" y="5545210"/>
            <a:ext cx="16147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Cozedura do polvo.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5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15"/>
          <p:cNvSpPr txBox="1">
            <a:spLocks noGrp="1"/>
          </p:cNvSpPr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lang="en-GB" sz="2800" b="1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10" name="Google Shape;110;p15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lang="en-GB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11" name="Google Shape;11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5"/>
          <p:cNvSpPr txBox="1"/>
          <p:nvPr/>
        </p:nvSpPr>
        <p:spPr>
          <a:xfrm>
            <a:off x="686595" y="994007"/>
            <a:ext cx="9668700" cy="4802400"/>
          </a:xfrm>
          <a:prstGeom prst="rect">
            <a:avLst/>
          </a:prstGeom>
          <a:solidFill>
            <a:srgbClr val="C4E0B2"/>
          </a:solidFill>
          <a:ln w="603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3.º) Lavamos as couves, e colocamo-las a cozer em água a ferver.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4.º) Num tabuleiro, colocamos um fio de azeite no fundo e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espalhamos, para não queimar nem “agarrar” o polvo e as batatas.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15"/>
          <p:cNvSpPr txBox="1"/>
          <p:nvPr/>
        </p:nvSpPr>
        <p:spPr>
          <a:xfrm>
            <a:off x="686595" y="6227092"/>
            <a:ext cx="557018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sz="14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14" name="Google Shape;114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999" y="3491699"/>
            <a:ext cx="2297887" cy="1693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44999" y="1162500"/>
            <a:ext cx="2254521" cy="19706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AB55731C-B05D-AA2E-BB89-182928D3B6A1}"/>
              </a:ext>
            </a:extLst>
          </p:cNvPr>
          <p:cNvSpPr txBox="1"/>
          <p:nvPr/>
        </p:nvSpPr>
        <p:spPr>
          <a:xfrm>
            <a:off x="7958462" y="3089303"/>
            <a:ext cx="185255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Cozedura das couves.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A639F08-444E-B7F7-28A8-50B9FA4C2DA9}"/>
              </a:ext>
            </a:extLst>
          </p:cNvPr>
          <p:cNvSpPr txBox="1"/>
          <p:nvPr/>
        </p:nvSpPr>
        <p:spPr>
          <a:xfrm>
            <a:off x="7612083" y="5167848"/>
            <a:ext cx="2594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Preparação do tabuleiro para levar ao forno as batatas e o polvo.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6"/>
          <p:cNvSpPr/>
          <p:nvPr/>
        </p:nvSpPr>
        <p:spPr>
          <a:xfrm>
            <a:off x="686595" y="1082024"/>
            <a:ext cx="9668654" cy="826675"/>
          </a:xfrm>
          <a:prstGeom prst="rect">
            <a:avLst/>
          </a:prstGeom>
          <a:solidFill>
            <a:srgbClr val="385623">
              <a:alpha val="8627"/>
            </a:srgbClr>
          </a:solidFill>
          <a:ln w="57150" cap="flat" cmpd="sng">
            <a:solidFill>
              <a:srgbClr val="00B05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rPr lang="en-GB"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PROCEDIMENTOS: </a:t>
            </a:r>
            <a:endParaRPr sz="18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1" name="Google Shape;121;p16"/>
          <p:cNvSpPr txBox="1">
            <a:spLocks noGrp="1"/>
          </p:cNvSpPr>
          <p:nvPr>
            <p:ph type="title"/>
          </p:nvPr>
        </p:nvSpPr>
        <p:spPr>
          <a:xfrm rot="-5400000">
            <a:off x="-3162659" y="3162660"/>
            <a:ext cx="6790413" cy="465094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None/>
            </a:pPr>
            <a:r>
              <a:rPr lang="en-GB" sz="2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Desafio ASS 2023/2024</a:t>
            </a:r>
            <a:r>
              <a:rPr lang="en-GB" sz="2800" b="1">
                <a:solidFill>
                  <a:schemeClr val="lt1"/>
                </a:solidFill>
              </a:rPr>
              <a:t> </a:t>
            </a:r>
            <a:endParaRPr/>
          </a:p>
        </p:txBody>
      </p:sp>
      <p:sp>
        <p:nvSpPr>
          <p:cNvPr id="122" name="Google Shape;122;p16"/>
          <p:cNvSpPr txBox="1"/>
          <p:nvPr/>
        </p:nvSpPr>
        <p:spPr>
          <a:xfrm>
            <a:off x="686595" y="26824"/>
            <a:ext cx="9668654" cy="707886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</a:pPr>
            <a:r>
              <a:rPr lang="en-GB" sz="40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“Receitas Sustentáveis</a:t>
            </a:r>
            <a:r>
              <a:rPr lang="en-GB" sz="4000" b="1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, têm Tradição</a:t>
            </a:r>
            <a:r>
              <a:rPr lang="en-GB" sz="3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  <p:pic>
        <p:nvPicPr>
          <p:cNvPr id="123" name="Google Shape;12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51" y="67587"/>
            <a:ext cx="437194" cy="43343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6"/>
          <p:cNvSpPr txBox="1"/>
          <p:nvPr/>
        </p:nvSpPr>
        <p:spPr>
          <a:xfrm>
            <a:off x="686595" y="1829766"/>
            <a:ext cx="9668700" cy="4247276"/>
          </a:xfrm>
          <a:prstGeom prst="rect">
            <a:avLst/>
          </a:prstGeom>
          <a:solidFill>
            <a:srgbClr val="C4E0B2"/>
          </a:solidFill>
          <a:ln w="6032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5.º) Espalmamos as batatas, partimos o polvo e colocamos estes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dois ingredientes no tabuleiro para ir ao forno.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6.º) Cortamos a cebola e colocamos por cima do polvo, das batatas e da 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en-GB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     couve, de modo a “enfeitar” o prato. E já está pronto a servir!</a:t>
            </a: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marR="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16"/>
          <p:cNvSpPr txBox="1"/>
          <p:nvPr/>
        </p:nvSpPr>
        <p:spPr>
          <a:xfrm>
            <a:off x="686595" y="6424603"/>
            <a:ext cx="5570180" cy="307777"/>
          </a:xfrm>
          <a:prstGeom prst="rect">
            <a:avLst/>
          </a:prstGeom>
          <a:solidFill>
            <a:srgbClr val="05764A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Calibri"/>
              <a:buNone/>
            </a:pPr>
            <a:r>
              <a:rPr lang="en-GB" sz="14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https://alimentacaosaudavelesustentavel.abaae.pt/receitas-sustentaveis/</a:t>
            </a:r>
            <a:endParaRPr sz="1400" b="0" i="0" u="none" strike="noStrike" cap="none">
              <a:solidFill>
                <a:srgbClr val="FFFFFF"/>
              </a:solidFill>
              <a:latin typeface="Trebuchet MS"/>
              <a:ea typeface="Trebuchet MS"/>
              <a:cs typeface="Trebuchet MS"/>
              <a:sym typeface="Trebuchet MS"/>
            </a:endParaRPr>
          </a:p>
        </p:txBody>
      </p:sp>
      <p:pic>
        <p:nvPicPr>
          <p:cNvPr id="126" name="Google Shape;126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80474" y="1977121"/>
            <a:ext cx="2442617" cy="1463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21896" y="3906982"/>
            <a:ext cx="1959428" cy="170359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B7386649-FDB9-327E-FBFD-BBD7D3CF1A26}"/>
              </a:ext>
            </a:extLst>
          </p:cNvPr>
          <p:cNvSpPr txBox="1"/>
          <p:nvPr/>
        </p:nvSpPr>
        <p:spPr>
          <a:xfrm>
            <a:off x="7821896" y="3383468"/>
            <a:ext cx="19594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O polvo e as batatas a assar no forno.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1A911DB-C6B7-0554-F88D-259E1B322839}"/>
              </a:ext>
            </a:extLst>
          </p:cNvPr>
          <p:cNvSpPr txBox="1"/>
          <p:nvPr/>
        </p:nvSpPr>
        <p:spPr>
          <a:xfrm>
            <a:off x="7821896" y="5558325"/>
            <a:ext cx="2012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200" dirty="0"/>
              <a:t>Cebola cortada em rodelas finas para decorar prato.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299</Words>
  <Application>Microsoft Office PowerPoint</Application>
  <PresentationFormat>Ecrã Panorâmico</PresentationFormat>
  <Paragraphs>88</Paragraphs>
  <Slides>4</Slides>
  <Notes>4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4</vt:i4>
      </vt:variant>
    </vt:vector>
  </HeadingPairs>
  <TitlesOfParts>
    <vt:vector size="8" baseType="lpstr">
      <vt:lpstr>Arial</vt:lpstr>
      <vt:lpstr>Calibri</vt:lpstr>
      <vt:lpstr>Trebuchet MS</vt:lpstr>
      <vt:lpstr>Tema do Office</vt:lpstr>
      <vt:lpstr>Desafio ASS 2023/2024 </vt:lpstr>
      <vt:lpstr>Desafio ASS 2023/2024 </vt:lpstr>
      <vt:lpstr>Desafio ASS 2023/2024 </vt:lpstr>
      <vt:lpstr>Desafio ASS 2023/2024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Desafio ASS 2023/2024</dc:title>
  <dc:creator>Paula Torrão</dc:creator>
  <cp:lastModifiedBy>joaquina.teodoro@spg.edu.pt</cp:lastModifiedBy>
  <cp:revision>2</cp:revision>
  <dcterms:modified xsi:type="dcterms:W3CDTF">2024-05-15T17:16:18Z</dcterms:modified>
</cp:coreProperties>
</file>