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1" r:id="rId4"/>
    <p:sldId id="1192" r:id="rId5"/>
    <p:sldId id="1193" r:id="rId6"/>
    <p:sldId id="1195" r:id="rId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134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Picos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de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Banha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6186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INGREDIENTES: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/>
              <a:t>500g Carne de Porco aos cubos </a:t>
            </a:r>
          </a:p>
          <a:p>
            <a:pPr marL="285750" indent="-285750">
              <a:buFontTx/>
              <a:buChar char="-"/>
            </a:pPr>
            <a:r>
              <a:rPr lang="pt-PT" dirty="0"/>
              <a:t>250g de Banha de Porco</a:t>
            </a:r>
          </a:p>
          <a:p>
            <a:pPr marL="285750" indent="-285750">
              <a:buFontTx/>
              <a:buChar char="-"/>
            </a:pPr>
            <a:r>
              <a:rPr lang="pt-PT" dirty="0"/>
              <a:t>Sal QB</a:t>
            </a:r>
          </a:p>
          <a:p>
            <a:pPr marL="285750" indent="-285750">
              <a:buFontTx/>
              <a:buChar char="-"/>
            </a:pPr>
            <a:r>
              <a:rPr lang="pt-PT" dirty="0"/>
              <a:t>Pimenta QB</a:t>
            </a:r>
          </a:p>
          <a:p>
            <a:pPr marL="285750" indent="-285750">
              <a:buFontTx/>
              <a:buChar char="-"/>
            </a:pPr>
            <a:r>
              <a:rPr lang="pt-PT" dirty="0"/>
              <a:t>Alho 5 (dentes)</a:t>
            </a:r>
          </a:p>
          <a:p>
            <a:pPr marL="285750" indent="-285750">
              <a:buFontTx/>
              <a:buChar char="-"/>
            </a:pPr>
            <a:r>
              <a:rPr lang="pt-PT" dirty="0"/>
              <a:t>Cominhos QB</a:t>
            </a:r>
          </a:p>
          <a:p>
            <a:pPr marL="285750" indent="-285750">
              <a:buFontTx/>
              <a:buChar char="-"/>
            </a:pPr>
            <a:r>
              <a:rPr lang="pt-PT" dirty="0"/>
              <a:t>Massa de pimentão 10g</a:t>
            </a:r>
          </a:p>
          <a:p>
            <a:pPr marL="285750" indent="-285750">
              <a:buFontTx/>
              <a:buChar char="-"/>
            </a:pPr>
            <a:r>
              <a:rPr lang="pt-PT" dirty="0"/>
              <a:t>Pimentão Doce QB</a:t>
            </a:r>
          </a:p>
          <a:p>
            <a:pPr marL="285750" indent="-285750">
              <a:buFontTx/>
              <a:buChar char="-"/>
            </a:pPr>
            <a:r>
              <a:rPr lang="pt-PT" dirty="0"/>
              <a:t>Louro 3 </a:t>
            </a:r>
            <a:r>
              <a:rPr lang="pt-PT" dirty="0" err="1"/>
              <a:t>Unid</a:t>
            </a:r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/>
              <a:t>Batatas 100g</a:t>
            </a:r>
          </a:p>
          <a:p>
            <a:pPr marL="285750" indent="-285750">
              <a:buFontTx/>
              <a:buChar char="-"/>
            </a:pPr>
            <a:r>
              <a:rPr lang="pt-PT" dirty="0"/>
              <a:t>Fatia de Pão 1 Uni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252CFD-EF36-375B-7C5C-5081CA8043ED}"/>
              </a:ext>
            </a:extLst>
          </p:cNvPr>
          <p:cNvSpPr txBox="1"/>
          <p:nvPr/>
        </p:nvSpPr>
        <p:spPr>
          <a:xfrm>
            <a:off x="6256775" y="2286998"/>
            <a:ext cx="3570513" cy="36933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algn="ctr"/>
            <a:r>
              <a:rPr lang="pt-PT" dirty="0"/>
              <a:t>FOTO DO PRATO FINALIZADO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endParaRPr lang="pt-PT" dirty="0"/>
          </a:p>
          <a:p>
            <a:pPr algn="ctr"/>
            <a:endParaRPr lang="pt-PT" dirty="0"/>
          </a:p>
          <a:p>
            <a:endParaRPr lang="pt-PT" dirty="0"/>
          </a:p>
        </p:txBody>
      </p:sp>
      <p:pic>
        <p:nvPicPr>
          <p:cNvPr id="2" name="Imagem 1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AB9BDF0D-0BA0-3452-76EE-A218A9F705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13" t="62507" r="39264" b="6793"/>
          <a:stretch/>
        </p:blipFill>
        <p:spPr bwMode="auto">
          <a:xfrm>
            <a:off x="6591782" y="2405139"/>
            <a:ext cx="2969096" cy="33708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8013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1º) A carne é temperada com sal, pimenta, cominhos, louro, massa de </a:t>
            </a:r>
          </a:p>
          <a:p>
            <a:r>
              <a:rPr lang="pt-PT" dirty="0"/>
              <a:t>Pimentão e os alhos esmagados. Deixa-se a marinar.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2º)Num tacho colocar a banha de porco  até derreter.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870785" y="2200589"/>
            <a:ext cx="2164466" cy="12003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629195" y="4425659"/>
            <a:ext cx="2249980" cy="175432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4" name="Imagem 3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2767F633-7FE9-B86B-8565-3E506EA59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8" t="57300" r="39565" b="17360"/>
          <a:stretch/>
        </p:blipFill>
        <p:spPr bwMode="auto">
          <a:xfrm>
            <a:off x="7831569" y="1989723"/>
            <a:ext cx="2249980" cy="17643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 descr="Uma imagem com texto, água, captura de ecrã, Sistema operativo&#10;&#10;Descrição gerada automaticamente">
            <a:extLst>
              <a:ext uri="{FF2B5EF4-FFF2-40B4-BE49-F238E27FC236}">
                <a16:creationId xmlns:a16="http://schemas.microsoft.com/office/drawing/2014/main" id="{3BF42F7A-C8AE-ED85-BE3F-951E0FB23F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79" t="56948" r="39312" b="15442"/>
          <a:stretch/>
        </p:blipFill>
        <p:spPr bwMode="auto">
          <a:xfrm>
            <a:off x="7582896" y="4349606"/>
            <a:ext cx="2249980" cy="1906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8013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3º) De seguida coloca-se a carne e deixa-se fritar.</a:t>
            </a:r>
          </a:p>
          <a:p>
            <a:r>
              <a:rPr lang="pt-PT" dirty="0"/>
              <a:t>Depois de frita coloca-se no frio para a banha coalhar.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4º) Descascam se  a batatas 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4" name="Imagem 3" descr="Uma imagem com texto, captura de ecrã, Snack, software&#10;&#10;Descrição gerada automaticamente">
            <a:extLst>
              <a:ext uri="{FF2B5EF4-FFF2-40B4-BE49-F238E27FC236}">
                <a16:creationId xmlns:a16="http://schemas.microsoft.com/office/drawing/2014/main" id="{FB053E88-C81C-3107-EA2A-DAF76481E0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9" t="57205" r="39312" b="12896"/>
          <a:stretch/>
        </p:blipFill>
        <p:spPr bwMode="auto">
          <a:xfrm>
            <a:off x="7714481" y="1976603"/>
            <a:ext cx="2356705" cy="16764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46AFFF0F-8BEC-6282-045F-9E06EE36E8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24" t="63610" r="38804" b="13477"/>
          <a:stretch/>
        </p:blipFill>
        <p:spPr bwMode="auto">
          <a:xfrm>
            <a:off x="7796108" y="4400772"/>
            <a:ext cx="2100851" cy="19683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411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5º) Cortam-se em palitos. 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6º) Fritar num tacho com óleo bem quente.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A163D0-8416-66EA-8951-756333FE6DA5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Imagem 4" descr="Uma imagem com texto, captura de ecrã, computador, software&#10;&#10;Descrição gerada automaticamente">
            <a:extLst>
              <a:ext uri="{FF2B5EF4-FFF2-40B4-BE49-F238E27FC236}">
                <a16:creationId xmlns:a16="http://schemas.microsoft.com/office/drawing/2014/main" id="{EBC43071-98C8-2AAC-E422-5C47694C6F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99" t="59997" r="39182" b="14105"/>
          <a:stretch/>
        </p:blipFill>
        <p:spPr bwMode="auto">
          <a:xfrm>
            <a:off x="7986532" y="2017577"/>
            <a:ext cx="1979271" cy="19203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m 5" descr="Uma imagem com captura de ecrã, texto, comida&#10;&#10;Descrição gerada automaticamente">
            <a:extLst>
              <a:ext uri="{FF2B5EF4-FFF2-40B4-BE49-F238E27FC236}">
                <a16:creationId xmlns:a16="http://schemas.microsoft.com/office/drawing/2014/main" id="{8EAA2C74-2881-B4FD-36E9-0372DFAF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95" t="61122" r="39227" b="9505"/>
          <a:stretch/>
        </p:blipFill>
        <p:spPr bwMode="auto">
          <a:xfrm>
            <a:off x="8131907" y="4030920"/>
            <a:ext cx="1833896" cy="22301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7876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50783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7º) Quando estiveram douradinhas retirar do óleo 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6º) Cortar a fatia de pão.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A163D0-8416-66EA-8951-756333FE6DA5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Imagem 1" descr="Uma imagem com texto, captura de ecrã, comida&#10;&#10;Descrição gerada automaticamente">
            <a:extLst>
              <a:ext uri="{FF2B5EF4-FFF2-40B4-BE49-F238E27FC236}">
                <a16:creationId xmlns:a16="http://schemas.microsoft.com/office/drawing/2014/main" id="{1C736FDF-F705-3660-3102-272391C1BB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95" t="57376" r="39431" b="11090"/>
          <a:stretch/>
        </p:blipFill>
        <p:spPr bwMode="auto">
          <a:xfrm>
            <a:off x="8287256" y="2020382"/>
            <a:ext cx="1487565" cy="1917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7B009A7-8694-B23B-03C0-39B613ED4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459" y="4266011"/>
            <a:ext cx="1367528" cy="221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15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50783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MARAVILHOSO!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A163D0-8416-66EA-8951-756333FE6DA5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Imagem 4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3DAF0308-7788-C686-F8FD-4A413FA52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13" t="62507" r="39264" b="6793"/>
          <a:stretch/>
        </p:blipFill>
        <p:spPr bwMode="auto">
          <a:xfrm>
            <a:off x="5829782" y="2064411"/>
            <a:ext cx="3314218" cy="4204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54818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286</Words>
  <Application>Microsoft Office PowerPoint</Application>
  <PresentationFormat>Ecrã Panorâmico</PresentationFormat>
  <Paragraphs>136</Paragraphs>
  <Slides>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6</vt:i4>
      </vt:variant>
    </vt:vector>
  </HeadingPairs>
  <TitlesOfParts>
    <vt:vector size="12" baseType="lpstr">
      <vt:lpstr>Arial</vt:lpstr>
      <vt:lpstr>Bahnschrift</vt:lpstr>
      <vt:lpstr>Calibri</vt:lpstr>
      <vt:lpstr>Calibri Light</vt:lpstr>
      <vt:lpstr>Trebuchet MS</vt:lpstr>
      <vt:lpstr>Tema do Office</vt:lpstr>
      <vt:lpstr>Desafio ASS 2023/2024 </vt:lpstr>
      <vt:lpstr>Desafio ASS 2023/2024 </vt:lpstr>
      <vt:lpstr>Desafio ASS 2023/2024 </vt:lpstr>
      <vt:lpstr>Desafio ASS 2023/2024 </vt:lpstr>
      <vt:lpstr>Desafio ASS 2023/2024 </vt:lpstr>
      <vt:lpstr>Desafio ASS 2023/2024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Elsa Pereira</cp:lastModifiedBy>
  <cp:revision>3</cp:revision>
  <dcterms:created xsi:type="dcterms:W3CDTF">2023-02-27T10:13:03Z</dcterms:created>
  <dcterms:modified xsi:type="dcterms:W3CDTF">2024-06-04T11:25:35Z</dcterms:modified>
</cp:coreProperties>
</file>