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188" r:id="rId2"/>
    <p:sldId id="1189" r:id="rId3"/>
    <p:sldId id="1193" r:id="rId4"/>
    <p:sldId id="1191" r:id="rId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4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F26165-1E18-4B17-FEFD-848B5CD754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696A831-8CEB-1D43-DC2D-8CEEEBB687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8B36003-54C7-4CFB-634F-DE234CC48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CA8F8E0-DAC0-B0FB-DAF2-F7194956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FC390B-21A3-EB93-E6D7-A4A5F1146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108017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79CC68-62D9-F860-6138-39C47B40C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9148357D-45E0-0CAD-C1E2-278288BF6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C418DB9-19E0-1347-7879-3C9D37962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80E75C0E-B89D-2FAC-CE4A-D63A27477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A9336A7F-FCF3-E202-999C-6876E8E1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1433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277BC9-FC1D-09E1-CA78-192577155A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A330C3F2-FA01-BFD9-5066-1BF1AC178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36522744-3CE4-D021-4CB8-75536197E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3F5B31-2E7E-E1B0-55D8-B5203A4B2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7B05BEF5-4FEA-145C-8BB9-C1ACFA99E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1794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407F01-F726-BA9E-88FA-87CC0513D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9D9774A-BEC0-3CD4-542E-E6BA41A3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D833A447-6C80-7E25-B806-6C99E827B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BAB55647-1526-D447-F03B-94B824C7E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FEC5440-476A-686C-C549-E0D39A9D2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76765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190762-CB1F-A95B-6F98-0E8A09F3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7FF22BBC-ED11-0220-8255-0D64A7D780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EDAEC8C2-EB57-D72D-E1B5-1F38495B2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30E16B7-867A-F17F-0A7E-624D25388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E8C1792D-81B0-BC88-8586-1947DCDF8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68398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3D7820-8674-57BD-A83C-A96167C8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FD280E7E-FD25-442F-61AD-E9C852DC0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873DAD-2503-3DF1-EF07-B4F4739E8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F7B52DDF-F60D-C5A8-18B2-DCF6514D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0799CB3-E490-FC7D-3451-57A6101C3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97E31EC-AEA0-A6F6-6957-634E849E2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0978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38457-1059-1835-6D9B-A10F64FE3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4FA122B5-5E8E-A83A-2CA1-09103DFDD9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539FF231-0BC4-0845-20CA-741EB21AB0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C53DCFA1-BBE9-1F7B-AE0B-90B3D146EB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90962913-CBC3-F64F-77C1-41121C6DEC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9ACD432B-BDE9-86BF-1A60-2FCC0631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63A76A14-BA5B-6D51-EFA8-6D28AFF10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66A2C3D7-182A-EB6F-5BF5-2320C7C0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70975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272911-F6EC-74F2-04C6-F4378196E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05C2E833-31EB-D9B8-AA3B-142EEC067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F9E0D4-F993-2527-5F20-9258D82D1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44E2744-8233-3840-6350-99A711191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160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AA213ED2-2B5D-6C11-E1EF-FC3AB2594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4B0276F1-FF58-FA52-E5DE-DCCCD1EAB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460F91B-E5ED-A042-A5D6-50BB8BDE8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71705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797CD3-F935-840F-040C-90D4F39BD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5499366F-1E29-634B-05D0-F9821573D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F6556B-6D0B-246C-2859-42B3766FC7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B933AB06-42BB-4A12-B31A-8CE7F46B58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509EE807-BF45-3715-526B-1F1206E6F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A983A9FB-4F00-216D-21E1-6D1CCCAF3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01335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8836A3C-EAD4-7A47-F7E8-A78B8E0BF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EB8D06B2-5979-5415-30FD-62F754C0D1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595E3C8F-7521-49CC-955D-23044333B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D171543B-D629-9D1B-3126-2F81F3D6A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6FFB1A09-F49F-F24F-C3DA-077F749AB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CD3BDB32-204F-9A7D-5D28-2A4AD069E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4794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366B22D4-619A-606A-96AA-F2FE5593F3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57B6DD22-9819-6075-6BFA-06300FE6E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F01BDA5-C48A-9CD0-94FB-BB9ADF90FF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1234A-1678-4A81-9E48-B951248B38F4}" type="datetimeFigureOut">
              <a:rPr lang="pt-PT" smtClean="0"/>
              <a:t>31/05/2024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9D9311F8-E3AD-E174-1872-A34A5CB87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BAC44E2B-0BB7-E7CE-38ED-4FBAC31031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A159E-51E7-4FDD-856C-3DA06D01529F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7591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Sopa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Camponesa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>
                <a:solidFill>
                  <a:prstClr val="black"/>
                </a:solidFill>
              </a:rPr>
              <a:t>A </a:t>
            </a:r>
            <a:r>
              <a:rPr lang="en-GB" dirty="0" err="1">
                <a:solidFill>
                  <a:prstClr val="black"/>
                </a:solidFill>
              </a:rPr>
              <a:t>Tradição</a:t>
            </a:r>
            <a:r>
              <a:rPr lang="en-GB" dirty="0">
                <a:solidFill>
                  <a:prstClr val="black"/>
                </a:solidFill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61863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500 g carne de vaca</a:t>
            </a:r>
          </a:p>
          <a:p>
            <a:pPr marL="285750" indent="-285750">
              <a:buFontTx/>
              <a:buChar char="-"/>
            </a:pPr>
            <a:r>
              <a:rPr lang="pt-PT" dirty="0"/>
              <a:t>Linguiça, chouriço, farinheira q.b.</a:t>
            </a:r>
          </a:p>
          <a:p>
            <a:pPr marL="285750" indent="-285750">
              <a:buFontTx/>
              <a:buChar char="-"/>
            </a:pPr>
            <a:r>
              <a:rPr lang="pt-PT" dirty="0"/>
              <a:t>1 cebola</a:t>
            </a:r>
          </a:p>
          <a:p>
            <a:pPr marL="285750" indent="-285750">
              <a:buFontTx/>
              <a:buChar char="-"/>
            </a:pPr>
            <a:r>
              <a:rPr lang="pt-PT" dirty="0"/>
              <a:t>½ couve lombardo ou coração</a:t>
            </a:r>
          </a:p>
          <a:p>
            <a:pPr marL="285750" indent="-285750">
              <a:buFontTx/>
              <a:buChar char="-"/>
            </a:pPr>
            <a:r>
              <a:rPr lang="pt-PT" dirty="0"/>
              <a:t>2 cenouras</a:t>
            </a:r>
          </a:p>
          <a:p>
            <a:pPr marL="285750" indent="-285750">
              <a:buFontTx/>
              <a:buChar char="-"/>
            </a:pPr>
            <a:r>
              <a:rPr lang="pt-PT" dirty="0"/>
              <a:t>1 batata grande</a:t>
            </a:r>
          </a:p>
          <a:p>
            <a:pPr marL="285750" indent="-285750">
              <a:buFontTx/>
              <a:buChar char="-"/>
            </a:pPr>
            <a:r>
              <a:rPr lang="pt-PT" dirty="0"/>
              <a:t>400g feijão manteiga previamente demolhado</a:t>
            </a:r>
          </a:p>
          <a:p>
            <a:pPr marL="285750" indent="-285750">
              <a:buFontTx/>
              <a:buChar char="-"/>
            </a:pPr>
            <a:r>
              <a:rPr lang="pt-PT" dirty="0"/>
              <a:t>½ pacote de massa cotovelo</a:t>
            </a:r>
          </a:p>
          <a:p>
            <a:pPr marL="285750" indent="-285750">
              <a:buFontTx/>
              <a:buChar char="-"/>
            </a:pPr>
            <a:r>
              <a:rPr lang="pt-PT" dirty="0"/>
              <a:t>Azeite e sal q.b.</a:t>
            </a:r>
          </a:p>
          <a:p>
            <a:pPr marL="285750" indent="-285750">
              <a:buFontTx/>
              <a:buChar char="-"/>
            </a:pPr>
            <a:r>
              <a:rPr lang="pt-PT" dirty="0"/>
              <a:t>Água q.b.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F7ADAFE-0B98-506B-A1B2-CC0B9B5D0C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44" r="7161"/>
          <a:stretch/>
        </p:blipFill>
        <p:spPr>
          <a:xfrm>
            <a:off x="5679440" y="3003738"/>
            <a:ext cx="4368801" cy="3236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60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868769"/>
            <a:ext cx="9668654" cy="568146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385946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 Numa panela cozer carnes com cebola, juntar couves, a batata e </a:t>
            </a:r>
          </a:p>
          <a:p>
            <a:r>
              <a:rPr lang="pt-PT" dirty="0"/>
              <a:t>as cenouras</a:t>
            </a:r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acrescentar o feijão e a massa </a:t>
            </a:r>
          </a:p>
          <a:p>
            <a:endParaRPr lang="pt-PT" dirty="0"/>
          </a:p>
          <a:p>
            <a:r>
              <a:rPr lang="pt-PT" dirty="0"/>
              <a:t>3) Retirar as carnes depois de cozidas e desossar</a:t>
            </a:r>
          </a:p>
          <a:p>
            <a:r>
              <a:rPr lang="pt-PT" dirty="0"/>
              <a:t> </a:t>
            </a:r>
          </a:p>
          <a:p>
            <a:r>
              <a:rPr lang="pt-PT" dirty="0"/>
              <a:t>4) Numa panela à parte, cozer a farinheira</a:t>
            </a:r>
          </a:p>
          <a:p>
            <a:r>
              <a:rPr lang="pt-PT" dirty="0"/>
              <a:t> </a:t>
            </a:r>
          </a:p>
          <a:p>
            <a:r>
              <a:rPr lang="pt-PT" dirty="0"/>
              <a:t>5)No final acrescentar as carnes 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994D349-855D-9023-33A3-076CF78F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3035" y="1503828"/>
            <a:ext cx="1920778" cy="1080000"/>
          </a:xfrm>
          <a:prstGeom prst="rect">
            <a:avLst/>
          </a:prstGeom>
        </p:spPr>
      </p:pic>
      <p:pic>
        <p:nvPicPr>
          <p:cNvPr id="5" name="Imagem 4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83796E51-C5DD-DA2B-8123-546EBA68CE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24" t="26547" r="51605" b="31966"/>
          <a:stretch/>
        </p:blipFill>
        <p:spPr bwMode="auto">
          <a:xfrm>
            <a:off x="7873035" y="2658943"/>
            <a:ext cx="1920778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8EB15818-909B-BA6B-C467-CA094A0FF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3035" y="3814276"/>
            <a:ext cx="1920778" cy="1080000"/>
          </a:xfrm>
          <a:prstGeom prst="rect">
            <a:avLst/>
          </a:prstGeom>
        </p:spPr>
      </p:pic>
      <p:pic>
        <p:nvPicPr>
          <p:cNvPr id="8" name="Imagem 7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94B83683-EA34-03E3-613B-D2B528F217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865" t="25938" r="55132" b="31884"/>
          <a:stretch/>
        </p:blipFill>
        <p:spPr bwMode="auto">
          <a:xfrm>
            <a:off x="7873035" y="5002752"/>
            <a:ext cx="1920778" cy="1080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47357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TÍTULO DA </a:t>
            </a:r>
            <a:r>
              <a:rPr lang="en-GB" b="1" dirty="0">
                <a:solidFill>
                  <a:prstClr val="black"/>
                </a:solidFill>
                <a:latin typeface="Calibri" panose="020F0502020204030204"/>
              </a:rPr>
              <a:t>RECEITA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Créme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legumes: Nos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dias</a:t>
            </a: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 de </a:t>
            </a:r>
            <a:r>
              <a:rPr lang="en-GB" dirty="0" err="1">
                <a:solidFill>
                  <a:prstClr val="black"/>
                </a:solidFill>
                <a:latin typeface="Calibri" panose="020F0502020204030204"/>
              </a:rPr>
              <a:t>hoje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F1C0A8-F533-4CC2-B6DC-FE6C7B018641}"/>
              </a:ext>
            </a:extLst>
          </p:cNvPr>
          <p:cNvSpPr txBox="1"/>
          <p:nvPr/>
        </p:nvSpPr>
        <p:spPr>
          <a:xfrm>
            <a:off x="686595" y="6424603"/>
            <a:ext cx="6942600" cy="307777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PT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https://alimentacaosaudavelesustentavel.abaae.pt/receitas-sustentaveis/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829766"/>
            <a:ext cx="9668654" cy="563231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INGREDIENTES:</a:t>
            </a:r>
          </a:p>
          <a:p>
            <a:endParaRPr lang="pt-PT" dirty="0"/>
          </a:p>
          <a:p>
            <a:pPr marL="285750" indent="-285750">
              <a:buFontTx/>
              <a:buChar char="-"/>
            </a:pPr>
            <a:r>
              <a:rPr lang="pt-PT" dirty="0"/>
              <a:t>1 courgette</a:t>
            </a:r>
          </a:p>
          <a:p>
            <a:pPr marL="285750" indent="-285750">
              <a:buFontTx/>
              <a:buChar char="-"/>
            </a:pPr>
            <a:r>
              <a:rPr lang="pt-PT" dirty="0"/>
              <a:t>2 cenouras</a:t>
            </a:r>
          </a:p>
          <a:p>
            <a:pPr marL="285750" indent="-285750">
              <a:buFontTx/>
              <a:buChar char="-"/>
            </a:pPr>
            <a:r>
              <a:rPr lang="pt-PT" dirty="0"/>
              <a:t>1 cebola</a:t>
            </a:r>
          </a:p>
          <a:p>
            <a:pPr marL="285750" indent="-285750">
              <a:buFontTx/>
              <a:buChar char="-"/>
            </a:pPr>
            <a:r>
              <a:rPr lang="pt-PT" dirty="0"/>
              <a:t>Espinafres ou nabiças ripadas q.b.</a:t>
            </a:r>
          </a:p>
          <a:p>
            <a:pPr marL="285750" indent="-285750">
              <a:buFontTx/>
              <a:buChar char="-"/>
            </a:pPr>
            <a:r>
              <a:rPr lang="pt-PT" dirty="0"/>
              <a:t>½ alho francês</a:t>
            </a:r>
          </a:p>
          <a:p>
            <a:pPr marL="285750" indent="-285750">
              <a:buFontTx/>
              <a:buChar char="-"/>
            </a:pPr>
            <a:r>
              <a:rPr lang="pt-PT" dirty="0"/>
              <a:t> ¼ abóbora pequena</a:t>
            </a:r>
          </a:p>
          <a:p>
            <a:pPr marL="285750" indent="-285750">
              <a:buFontTx/>
              <a:buChar char="-"/>
            </a:pPr>
            <a:r>
              <a:rPr lang="pt-PT" dirty="0"/>
              <a:t>Azeite e sal q.b.</a:t>
            </a:r>
          </a:p>
          <a:p>
            <a:pPr marL="285750" indent="-285750">
              <a:buFontTx/>
              <a:buChar char="-"/>
            </a:pPr>
            <a:r>
              <a:rPr lang="pt-PT" dirty="0"/>
              <a:t>Água q.b.</a:t>
            </a:r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pPr marL="285750" indent="-285750">
              <a:buFontTx/>
              <a:buChar char="-"/>
            </a:pPr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2" name="Imagem 1" descr="Uma imagem com texto, captura de ecrã, software, Página web&#10;&#10;Descrição gerada automaticamente">
            <a:extLst>
              <a:ext uri="{FF2B5EF4-FFF2-40B4-BE49-F238E27FC236}">
                <a16:creationId xmlns:a16="http://schemas.microsoft.com/office/drawing/2014/main" id="{D4F74E4E-0507-E34F-F339-4103BF1EE5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5" t="25933" r="46550" b="31651"/>
          <a:stretch/>
        </p:blipFill>
        <p:spPr bwMode="auto">
          <a:xfrm>
            <a:off x="5886682" y="2738835"/>
            <a:ext cx="3772800" cy="285563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711879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tângulo 22">
            <a:extLst>
              <a:ext uri="{FF2B5EF4-FFF2-40B4-BE49-F238E27FC236}">
                <a16:creationId xmlns:a16="http://schemas.microsoft.com/office/drawing/2014/main" id="{CAE04E8A-5A88-4967-B267-36721712E141}"/>
              </a:ext>
            </a:extLst>
          </p:cNvPr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chemeClr val="accent6">
              <a:lumMod val="50000"/>
              <a:alpha val="9000"/>
            </a:schemeClr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PROCEDIMENTOS: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D6479300-C9F1-41D4-A7F4-8DCFA053A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465094" cy="6790413"/>
          </a:xfrm>
          <a:solidFill>
            <a:srgbClr val="05764A"/>
          </a:solidFill>
        </p:spPr>
        <p:txBody>
          <a:bodyPr vert="vert270">
            <a:normAutofit fontScale="90000"/>
          </a:bodyPr>
          <a:lstStyle/>
          <a:p>
            <a:pPr algn="ctr"/>
            <a:r>
              <a:rPr lang="en-GB" sz="2800" b="1" dirty="0" err="1">
                <a:solidFill>
                  <a:schemeClr val="bg1"/>
                </a:solidFill>
                <a:latin typeface="Bahnschrift" panose="020B0502040204020203" pitchFamily="34" charset="0"/>
              </a:rPr>
              <a:t>Desafio</a:t>
            </a:r>
            <a:r>
              <a:rPr lang="en-GB" sz="2800" b="1" dirty="0">
                <a:solidFill>
                  <a:schemeClr val="bg1"/>
                </a:solidFill>
                <a:latin typeface="Bahnschrift" panose="020B0502040204020203" pitchFamily="34" charset="0"/>
              </a:rPr>
              <a:t> ASS 2023/2024</a:t>
            </a:r>
            <a:r>
              <a:rPr lang="en-GB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93AB369-27A2-457F-B70F-E44A4B29FC27}"/>
              </a:ext>
            </a:extLst>
          </p:cNvPr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“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Receitas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Sustentáveis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,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têm</a:t>
            </a:r>
            <a:r>
              <a:rPr lang="en-GB" sz="4000" b="1" dirty="0">
                <a:solidFill>
                  <a:prstClr val="white"/>
                </a:solidFill>
                <a:latin typeface="Bahnschrift" panose="020B0502040204020203" pitchFamily="34" charset="0"/>
              </a:rPr>
              <a:t> </a:t>
            </a:r>
            <a:r>
              <a:rPr lang="en-GB" sz="4000" b="1" dirty="0" err="1">
                <a:solidFill>
                  <a:prstClr val="white"/>
                </a:solidFill>
                <a:latin typeface="Bahnschrift" panose="020B0502040204020203" pitchFamily="34" charset="0"/>
              </a:rPr>
              <a:t>Tradição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”</a:t>
            </a:r>
          </a:p>
        </p:txBody>
      </p:sp>
      <p:pic>
        <p:nvPicPr>
          <p:cNvPr id="27" name="Imagem 26">
            <a:extLst>
              <a:ext uri="{FF2B5EF4-FFF2-40B4-BE49-F238E27FC236}">
                <a16:creationId xmlns:a16="http://schemas.microsoft.com/office/drawing/2014/main" id="{CCA72E91-E97C-4950-B6A4-422054BEAD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" y="67587"/>
            <a:ext cx="437194" cy="433430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8A6911A1-2578-A99F-6FE0-C6CC27FDABB2}"/>
              </a:ext>
            </a:extLst>
          </p:cNvPr>
          <p:cNvSpPr txBox="1"/>
          <p:nvPr/>
        </p:nvSpPr>
        <p:spPr>
          <a:xfrm>
            <a:off x="686595" y="1712291"/>
            <a:ext cx="9668654" cy="48013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032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pt-PT" dirty="0"/>
          </a:p>
          <a:p>
            <a:r>
              <a:rPr lang="pt-PT" dirty="0"/>
              <a:t>1º)numa panela colocar a cebola, as cenouras , o alho francês e a</a:t>
            </a:r>
          </a:p>
          <a:p>
            <a:r>
              <a:rPr lang="pt-PT" dirty="0"/>
              <a:t>      abóbora</a:t>
            </a:r>
          </a:p>
          <a:p>
            <a:r>
              <a:rPr lang="pt-PT" dirty="0"/>
              <a:t>      Juntar água previamente fervida</a:t>
            </a:r>
          </a:p>
          <a:p>
            <a:r>
              <a:rPr lang="pt-PT" dirty="0"/>
              <a:t>      Deixar cozer</a:t>
            </a:r>
          </a:p>
          <a:p>
            <a:r>
              <a:rPr lang="pt-PT" dirty="0"/>
              <a:t>      Acrescentar uma pitada de sal e um fio de azeite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2º) Triturar até ficar cremoso</a:t>
            </a:r>
          </a:p>
          <a:p>
            <a:r>
              <a:rPr lang="pt-PT" dirty="0"/>
              <a:t> </a:t>
            </a:r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3)Juntar os espinafres ou nabiças até ficarem cozidas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7B6C4D5-2AF6-1861-3965-1C2F8A2238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V="1">
            <a:off x="7600474" y="1978100"/>
            <a:ext cx="2496315" cy="140434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2E99C11-6ADF-1206-A80C-3A9C10261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170" y="3546295"/>
            <a:ext cx="2497619" cy="1404341"/>
          </a:xfrm>
          <a:prstGeom prst="rect">
            <a:avLst/>
          </a:prstGeom>
        </p:spPr>
      </p:pic>
      <p:pic>
        <p:nvPicPr>
          <p:cNvPr id="6" name="Imagem 5" descr="Uma imagem com texto, captura de ecrã, software, Software de multimédia&#10;&#10;Descrição gerada automaticamente">
            <a:extLst>
              <a:ext uri="{FF2B5EF4-FFF2-40B4-BE49-F238E27FC236}">
                <a16:creationId xmlns:a16="http://schemas.microsoft.com/office/drawing/2014/main" id="{FA46206B-380E-ECB4-9B64-DF1149435A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619" t="26236" r="49707" b="31507"/>
          <a:stretch/>
        </p:blipFill>
        <p:spPr bwMode="auto">
          <a:xfrm>
            <a:off x="7599170" y="5020036"/>
            <a:ext cx="2496316" cy="144871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0411831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288</Words>
  <Application>Microsoft Office PowerPoint</Application>
  <PresentationFormat>Ecrã Panorâmico</PresentationFormat>
  <Paragraphs>85</Paragraphs>
  <Slides>4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10" baseType="lpstr">
      <vt:lpstr>Arial</vt:lpstr>
      <vt:lpstr>Bahnschrift</vt:lpstr>
      <vt:lpstr>Calibri</vt:lpstr>
      <vt:lpstr>Calibri Light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2022/2023</dc:title>
  <dc:creator>Office1</dc:creator>
  <cp:lastModifiedBy>Laura Maria Monteiro Viegas</cp:lastModifiedBy>
  <cp:revision>4</cp:revision>
  <dcterms:created xsi:type="dcterms:W3CDTF">2023-02-27T10:13:03Z</dcterms:created>
  <dcterms:modified xsi:type="dcterms:W3CDTF">2024-05-31T17:45:58Z</dcterms:modified>
</cp:coreProperties>
</file>