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27/06/2024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824843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 smtClean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 smtClean="0">
                <a:solidFill>
                  <a:prstClr val="black"/>
                </a:solidFill>
                <a:latin typeface="Calibri" panose="020F0502020204030204"/>
              </a:rPr>
              <a:t>: Bacalhau de natas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17583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PT" sz="1400" dirty="0">
                <a:solidFill>
                  <a:prstClr val="white"/>
                </a:solidFill>
              </a:rPr>
              <a:t>https://</a:t>
            </a:r>
            <a:r>
              <a:rPr lang="pt-PT" sz="1400" dirty="0" smtClean="0">
                <a:solidFill>
                  <a:prstClr val="white"/>
                </a:solidFill>
              </a:rPr>
              <a:t>alimentacaosaudavelesustentavel.abaae.pt/receitas-sustentaveis</a:t>
            </a:r>
            <a:r>
              <a:rPr kumimoji="0" lang="pt-PT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" y="26824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</a:t>
            </a:r>
            <a:r>
              <a:rPr lang="en-GB" sz="2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2023/2024</a:t>
            </a:r>
            <a:r>
              <a:rPr lang="en-GB" sz="2800" b="1" dirty="0" smtClean="0">
                <a:solidFill>
                  <a:schemeClr val="bg1"/>
                </a:solidFill>
              </a:rPr>
              <a:t> 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651518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 smtClean="0"/>
              <a:t>INGREDIENTES</a:t>
            </a:r>
            <a:r>
              <a:rPr lang="pt-PT" dirty="0"/>
              <a:t>:</a:t>
            </a:r>
          </a:p>
          <a:p>
            <a:pPr marL="285750" indent="-285750">
              <a:buFontTx/>
              <a:buChar char="-"/>
            </a:pPr>
            <a:r>
              <a:rPr lang="pt-PT" dirty="0" smtClean="0"/>
              <a:t>2 cebolas</a:t>
            </a:r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 smtClean="0"/>
              <a:t>3 dentes de alho</a:t>
            </a:r>
          </a:p>
          <a:p>
            <a:pPr marL="285750" indent="-285750">
              <a:buFontTx/>
              <a:buChar char="-"/>
            </a:pPr>
            <a:r>
              <a:rPr lang="pt-PT" dirty="0" smtClean="0"/>
              <a:t>Fio de azeite</a:t>
            </a:r>
          </a:p>
          <a:p>
            <a:pPr marL="285750" indent="-285750">
              <a:buFontTx/>
              <a:buChar char="-"/>
            </a:pPr>
            <a:r>
              <a:rPr lang="pt-PT" dirty="0" smtClean="0"/>
              <a:t>2 taças de bacalhau</a:t>
            </a:r>
          </a:p>
          <a:p>
            <a:pPr marL="285750" indent="-285750">
              <a:buFontTx/>
              <a:buChar char="-"/>
            </a:pPr>
            <a:r>
              <a:rPr lang="pt-PT" dirty="0" smtClean="0"/>
              <a:t>azeitonas</a:t>
            </a:r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 smtClean="0"/>
              <a:t>2,5 Kg de batatas</a:t>
            </a:r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 smtClean="0"/>
              <a:t>óleo</a:t>
            </a:r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 smtClean="0"/>
              <a:t>Salsa </a:t>
            </a:r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 smtClean="0"/>
              <a:t>3 caixas de natas</a:t>
            </a: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22" y="1803875"/>
            <a:ext cx="3724937" cy="4219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195" y="2058826"/>
            <a:ext cx="2528228" cy="200820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PT" sz="1400" dirty="0">
                <a:solidFill>
                  <a:prstClr val="white"/>
                </a:solidFill>
              </a:rPr>
              <a:t>https://alimentacaosaudavelesustentavel.abaae.pt/receitas-sustentaveis/</a:t>
            </a:r>
            <a:endParaRPr lang="en-GB" sz="14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</a:t>
            </a:r>
            <a:r>
              <a:rPr lang="pt-PT" dirty="0" smtClean="0"/>
              <a:t>fritar batatas em óleo vegetal.</a:t>
            </a:r>
          </a:p>
          <a:p>
            <a:r>
              <a:rPr lang="pt-PT" dirty="0" smtClean="0"/>
              <a:t>Cose o bacalhau por 30 min. Desfear o bacalhau.</a:t>
            </a:r>
          </a:p>
          <a:p>
            <a:r>
              <a:rPr lang="pt-PT" dirty="0" smtClean="0"/>
              <a:t>Em um tacho colocas o azeite, cebola picada, alho picada, e fica no fogo</a:t>
            </a:r>
            <a:endParaRPr lang="pt-PT" dirty="0"/>
          </a:p>
          <a:p>
            <a:r>
              <a:rPr lang="pt-PT" dirty="0"/>
              <a:t> </a:t>
            </a:r>
            <a:r>
              <a:rPr lang="pt-PT" dirty="0" smtClean="0"/>
              <a:t>até a cebola ficar transparente.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r>
              <a:rPr lang="pt-PT" dirty="0" smtClean="0"/>
              <a:t>2º)juntasse o bacalhau e juntasse as natas.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098" y="3395206"/>
            <a:ext cx="1729565" cy="2492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195" y="1953393"/>
            <a:ext cx="2287689" cy="17310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PT" sz="1400" dirty="0">
                <a:solidFill>
                  <a:prstClr val="white"/>
                </a:solidFill>
              </a:rPr>
              <a:t>https://alimentacaosaudavelesustentavel.abaae.pt/receitas-sustentaveis/</a:t>
            </a:r>
            <a:endParaRPr lang="en-GB" sz="14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5709"/>
            <a:ext cx="9668654" cy="4247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 smtClean="0"/>
              <a:t>3º) </a:t>
            </a:r>
            <a:r>
              <a:rPr lang="pt-PT" dirty="0"/>
              <a:t>C</a:t>
            </a:r>
            <a:r>
              <a:rPr lang="pt-PT" dirty="0" smtClean="0"/>
              <a:t>olocasse as batatas num tabuleiro, juntasse o bacalhau e misturasse.</a:t>
            </a:r>
            <a:endParaRPr lang="pt-PT" dirty="0"/>
          </a:p>
          <a:p>
            <a:r>
              <a:rPr lang="pt-PT" dirty="0" smtClean="0"/>
              <a:t>Por cima mete as azeitonas e a salsa e vai ao foro por 2 min.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753" y="2842984"/>
            <a:ext cx="1889076" cy="2984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717" y="2842984"/>
            <a:ext cx="2247008" cy="3080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160</Words>
  <Application>Microsoft Office PowerPoint</Application>
  <PresentationFormat>Ecrã Panorâmico</PresentationFormat>
  <Paragraphs>52</Paragraphs>
  <Slides>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9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 </dc:title>
  <dc:creator>Office1</dc:creator>
  <cp:lastModifiedBy>Andreia MC. Rocha</cp:lastModifiedBy>
  <cp:revision>10</cp:revision>
  <dcterms:created xsi:type="dcterms:W3CDTF">2023-02-27T10:13:03Z</dcterms:created>
  <dcterms:modified xsi:type="dcterms:W3CDTF">2024-06-27T12:04:05Z</dcterms:modified>
</cp:coreProperties>
</file>