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65A578-F95D-4FFF-A73C-FA9560D28AF0}" v="425" dt="2024-05-29T00:21:11.889"/>
    <p1510:client id="{1DA38C48-B2D3-4682-8258-4A8FDEFA7FA9}" v="101" dt="2024-05-30T18:45:13.444"/>
    <p1510:client id="{B25895BE-D777-4DD8-8798-DF6564A37556}" v="103" dt="2024-05-30T22:05:57.1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-69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xmlns="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xmlns="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xmlns="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xmlns="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xmlns="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xmlns="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xmlns="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xmlns="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xmlns="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xmlns="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xmlns="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xmlns="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xmlns="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xmlns="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xmlns="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xmlns="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xmlns="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xmlns="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xmlns="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xmlns="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xmlns="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xmlns="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xmlns="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xmlns="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xmlns="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xmlns="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xmlns="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xmlns="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xmlns="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xmlns="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sz="2000" b="1" dirty="0" err="1">
                <a:solidFill>
                  <a:prstClr val="black"/>
                </a:solidFill>
                <a:latin typeface="Calibri" panose="020F0502020204030204"/>
              </a:rPr>
              <a:t>Ervilhas</a:t>
            </a: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 com </a:t>
            </a:r>
            <a:r>
              <a:rPr lang="en-GB" sz="2000" b="1" dirty="0" err="1">
                <a:solidFill>
                  <a:prstClr val="black"/>
                </a:solidFill>
                <a:latin typeface="Calibri" panose="020F0502020204030204"/>
              </a:rPr>
              <a:t>ovos</a:t>
            </a: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latin typeface="Calibri" panose="020F0502020204030204"/>
              </a:rPr>
              <a:t>escalfados</a:t>
            </a: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 e </a:t>
            </a:r>
            <a:r>
              <a:rPr lang="en-GB" sz="2000" b="1" dirty="0" err="1">
                <a:solidFill>
                  <a:prstClr val="black"/>
                </a:solidFill>
                <a:latin typeface="Calibri" panose="020F0502020204030204"/>
              </a:rPr>
              <a:t>chouriço</a:t>
            </a: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 de carne</a:t>
            </a:r>
            <a:endParaRPr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xmlns="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xmlns="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70173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b="1" dirty="0"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pt-PT" b="1" dirty="0">
                <a:solidFill>
                  <a:srgbClr val="4A4A4A"/>
                </a:solidFill>
                <a:ea typeface="+mn-lt"/>
                <a:cs typeface="+mn-lt"/>
              </a:rPr>
              <a:t>1 kg </a:t>
            </a:r>
            <a:r>
              <a:rPr lang="pt-PT" b="1" dirty="0">
                <a:ea typeface="+mn-lt"/>
                <a:cs typeface="+mn-lt"/>
              </a:rPr>
              <a:t>ervilhas</a:t>
            </a:r>
            <a:endParaRPr lang="pt-PT" b="1" dirty="0">
              <a:cs typeface="Calibri" panose="020F0502020204030204"/>
            </a:endParaRPr>
          </a:p>
          <a:p>
            <a:pPr>
              <a:buFont typeface="Calibri"/>
              <a:buChar char="-"/>
            </a:pPr>
            <a:r>
              <a:rPr lang="pt-PT" b="1" dirty="0">
                <a:solidFill>
                  <a:srgbClr val="4A4A4A"/>
                </a:solidFill>
                <a:ea typeface="+mn-lt"/>
                <a:cs typeface="+mn-lt"/>
              </a:rPr>
              <a:t>    1 chouriço de carne</a:t>
            </a:r>
            <a:endParaRPr lang="pt-PT" b="1" dirty="0">
              <a:cs typeface="Calibri" panose="020F0502020204030204"/>
            </a:endParaRPr>
          </a:p>
          <a:p>
            <a:pPr>
              <a:buFont typeface="Calibri"/>
              <a:buChar char="-"/>
            </a:pPr>
            <a:r>
              <a:rPr lang="pt-PT" b="1" dirty="0">
                <a:solidFill>
                  <a:srgbClr val="4A4A4A"/>
                </a:solidFill>
                <a:ea typeface="+mn-lt"/>
                <a:cs typeface="+mn-lt"/>
              </a:rPr>
              <a:t>     ovos (1 por pessoa)</a:t>
            </a:r>
            <a:endParaRPr lang="pt-PT" b="1" dirty="0">
              <a:cs typeface="Calibri" panose="020F0502020204030204"/>
            </a:endParaRPr>
          </a:p>
          <a:p>
            <a:pPr>
              <a:buFont typeface="Calibri"/>
              <a:buChar char="-"/>
            </a:pPr>
            <a:r>
              <a:rPr lang="pt-PT" b="1" dirty="0">
                <a:solidFill>
                  <a:srgbClr val="4A4A4A"/>
                </a:solidFill>
                <a:ea typeface="+mn-lt"/>
                <a:cs typeface="+mn-lt"/>
              </a:rPr>
              <a:t>    1 fio generoso de azeite</a:t>
            </a:r>
            <a:endParaRPr lang="pt-PT" b="1" dirty="0">
              <a:cs typeface="Calibri" panose="020F0502020204030204"/>
            </a:endParaRPr>
          </a:p>
          <a:p>
            <a:pPr>
              <a:buFont typeface="Calibri"/>
              <a:buChar char="-"/>
            </a:pPr>
            <a:r>
              <a:rPr lang="pt-PT" b="1" dirty="0">
                <a:solidFill>
                  <a:srgbClr val="4A4A4A"/>
                </a:solidFill>
                <a:ea typeface="+mn-lt"/>
                <a:cs typeface="+mn-lt"/>
              </a:rPr>
              <a:t>    1 cenoura grande aos cubos</a:t>
            </a:r>
            <a:endParaRPr lang="pt-PT" b="1" dirty="0">
              <a:cs typeface="Calibri" panose="020F0502020204030204"/>
            </a:endParaRPr>
          </a:p>
          <a:p>
            <a:pPr>
              <a:buFont typeface="Calibri"/>
              <a:buChar char="-"/>
            </a:pPr>
            <a:r>
              <a:rPr lang="pt-PT" b="1" dirty="0">
                <a:solidFill>
                  <a:srgbClr val="4A4A4A"/>
                </a:solidFill>
                <a:ea typeface="+mn-lt"/>
                <a:cs typeface="+mn-lt"/>
              </a:rPr>
              <a:t>    1 cebola picada</a:t>
            </a:r>
            <a:endParaRPr lang="pt-PT" b="1" dirty="0">
              <a:cs typeface="Calibri" panose="020F0502020204030204"/>
            </a:endParaRPr>
          </a:p>
          <a:p>
            <a:pPr>
              <a:buFont typeface="Calibri"/>
              <a:buChar char="-"/>
            </a:pPr>
            <a:r>
              <a:rPr lang="pt-PT" b="1" dirty="0">
                <a:solidFill>
                  <a:srgbClr val="4A4A4A"/>
                </a:solidFill>
                <a:ea typeface="+mn-lt"/>
                <a:cs typeface="+mn-lt"/>
              </a:rPr>
              <a:t>    2 dentes alho picados</a:t>
            </a:r>
            <a:endParaRPr lang="pt-PT" b="1" dirty="0">
              <a:cs typeface="Calibri" panose="020F0502020204030204"/>
            </a:endParaRPr>
          </a:p>
          <a:p>
            <a:pPr>
              <a:buFont typeface="Calibri"/>
              <a:buChar char="-"/>
            </a:pPr>
            <a:r>
              <a:rPr lang="pt-PT" b="1" dirty="0">
                <a:solidFill>
                  <a:srgbClr val="4A4A4A"/>
                </a:solidFill>
                <a:ea typeface="+mn-lt"/>
                <a:cs typeface="+mn-lt"/>
              </a:rPr>
              <a:t>    200 ml polpa de tomate</a:t>
            </a:r>
            <a:endParaRPr lang="pt-PT" b="1" u="sng" dirty="0">
              <a:solidFill>
                <a:srgbClr val="4A4A4A"/>
              </a:solidFill>
              <a:cs typeface="Calibri" panose="020F0502020204030204"/>
            </a:endParaRPr>
          </a:p>
          <a:p>
            <a:pPr>
              <a:buFont typeface="Calibri"/>
              <a:buChar char="-"/>
            </a:pPr>
            <a:r>
              <a:rPr lang="pt-PT" b="1" dirty="0">
                <a:solidFill>
                  <a:srgbClr val="4A4A4A"/>
                </a:solidFill>
                <a:ea typeface="+mn-lt"/>
                <a:cs typeface="+mn-lt"/>
              </a:rPr>
              <a:t>    Sal</a:t>
            </a:r>
            <a:endParaRPr lang="pt-PT" b="1" dirty="0">
              <a:cs typeface="Calibri" panose="020F0502020204030204"/>
            </a:endParaRPr>
          </a:p>
          <a:p>
            <a:pPr>
              <a:buFont typeface="Calibri"/>
              <a:buChar char="-"/>
            </a:pPr>
            <a:r>
              <a:rPr lang="pt-PT" b="1" dirty="0">
                <a:solidFill>
                  <a:srgbClr val="4A4A4A"/>
                </a:solidFill>
                <a:ea typeface="+mn-lt"/>
                <a:cs typeface="+mn-lt"/>
              </a:rPr>
              <a:t>    1 colher de chá </a:t>
            </a:r>
            <a:r>
              <a:rPr lang="pt-PT" b="1" dirty="0" err="1">
                <a:solidFill>
                  <a:srgbClr val="4A4A4A"/>
                </a:solidFill>
                <a:ea typeface="+mn-lt"/>
                <a:cs typeface="+mn-lt"/>
              </a:rPr>
              <a:t>piri-piri</a:t>
            </a:r>
            <a:endParaRPr lang="pt-PT" b="1" dirty="0" err="1">
              <a:cs typeface="Calibri" panose="020F0502020204030204"/>
            </a:endParaRPr>
          </a:p>
          <a:p>
            <a:pPr>
              <a:buFont typeface="Calibri"/>
              <a:buChar char="-"/>
            </a:pPr>
            <a:r>
              <a:rPr lang="pt-PT" b="1" dirty="0">
                <a:solidFill>
                  <a:srgbClr val="4A4A4A"/>
                </a:solidFill>
                <a:ea typeface="+mn-lt"/>
                <a:cs typeface="+mn-lt"/>
              </a:rPr>
              <a:t>    2 colheres de chá de colorau</a:t>
            </a:r>
            <a:endParaRPr lang="pt-PT" b="1" u="sng" dirty="0">
              <a:solidFill>
                <a:srgbClr val="4A4A4A"/>
              </a:solidFill>
              <a:cs typeface="Calibri" panose="020F0502020204030204"/>
            </a:endParaRPr>
          </a:p>
          <a:p>
            <a:pPr>
              <a:buFont typeface="Calibri"/>
              <a:buChar char="-"/>
            </a:pPr>
            <a:r>
              <a:rPr lang="pt-PT" b="1" dirty="0">
                <a:solidFill>
                  <a:srgbClr val="4A4A4A"/>
                </a:solidFill>
                <a:ea typeface="+mn-lt"/>
                <a:cs typeface="+mn-lt"/>
              </a:rPr>
              <a:t>    2 </a:t>
            </a:r>
            <a:r>
              <a:rPr lang="pt-PT" b="1" dirty="0" smtClean="0">
                <a:solidFill>
                  <a:srgbClr val="4A4A4A"/>
                </a:solidFill>
                <a:ea typeface="+mn-lt"/>
                <a:cs typeface="+mn-lt"/>
              </a:rPr>
              <a:t>l de</a:t>
            </a:r>
            <a:r>
              <a:rPr lang="pt-PT" b="1" dirty="0">
                <a:solidFill>
                  <a:srgbClr val="4A4A4A"/>
                </a:solidFill>
                <a:ea typeface="+mn-lt"/>
                <a:cs typeface="+mn-lt"/>
              </a:rPr>
              <a:t> água a ferver</a:t>
            </a:r>
            <a:endParaRPr lang="pt-PT" b="1" dirty="0">
              <a:cs typeface="Calibri" panose="020F0502020204030204"/>
            </a:endParaRPr>
          </a:p>
          <a:p>
            <a:pPr>
              <a:buFont typeface="Calibri"/>
              <a:buChar char="-"/>
            </a:pPr>
            <a:r>
              <a:rPr lang="pt-PT" b="1" dirty="0">
                <a:solidFill>
                  <a:srgbClr val="4A4A4A"/>
                </a:solidFill>
                <a:ea typeface="+mn-lt"/>
                <a:cs typeface="+mn-lt"/>
              </a:rPr>
              <a:t>    1 molho de coentros picados</a:t>
            </a:r>
            <a:endParaRPr lang="pt-PT" b="1" dirty="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endParaRPr lang="pt-PT" dirty="0"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pt-PT" dirty="0"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pt-PT" dirty="0"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pt-PT" dirty="0"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pt-PT" dirty="0"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pt-PT" dirty="0"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pt-PT" dirty="0">
              <a:cs typeface="Calibri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7252CFD-EF36-375B-7C5C-5081CA8043ED}"/>
              </a:ext>
            </a:extLst>
          </p:cNvPr>
          <p:cNvSpPr txBox="1"/>
          <p:nvPr/>
        </p:nvSpPr>
        <p:spPr>
          <a:xfrm>
            <a:off x="6256775" y="2286998"/>
            <a:ext cx="3570513" cy="36933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dirty="0"/>
              <a:t>FOTO DO PRATO FINALIZADO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endParaRPr lang="pt-PT" dirty="0"/>
          </a:p>
          <a:p>
            <a:pPr algn="ctr"/>
            <a:endParaRPr lang="pt-PT" dirty="0"/>
          </a:p>
          <a:p>
            <a:endParaRPr lang="pt-PT" dirty="0"/>
          </a:p>
        </p:txBody>
      </p:sp>
      <p:pic>
        <p:nvPicPr>
          <p:cNvPr id="3" name="Imagem 2" descr="Uma imagem com comida, prato, Cozinha, receita&#10;&#10;Descrição gerada automaticamente">
            <a:extLst>
              <a:ext uri="{FF2B5EF4-FFF2-40B4-BE49-F238E27FC236}">
                <a16:creationId xmlns:a16="http://schemas.microsoft.com/office/drawing/2014/main" xmlns="" id="{49876EA9-9BAA-77EE-F73D-A355B4431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173" y="2288823"/>
            <a:ext cx="509565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xmlns="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xmlns="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8013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pt-PT" dirty="0"/>
          </a:p>
          <a:p>
            <a:r>
              <a:rPr lang="pt-PT" dirty="0"/>
              <a:t>1º) </a:t>
            </a:r>
            <a:r>
              <a:rPr lang="pt-PT" dirty="0">
                <a:ea typeface="+mn-lt"/>
                <a:cs typeface="+mn-lt"/>
              </a:rPr>
              <a:t>Começa-se por refogar a cebola e os dentes de alho, no azeite. </a:t>
            </a:r>
            <a:endParaRPr lang="pt-PT" dirty="0">
              <a:solidFill>
                <a:srgbClr val="4A4A4A"/>
              </a:solidFill>
              <a:ea typeface="+mn-lt"/>
              <a:cs typeface="+mn-lt"/>
            </a:endParaRPr>
          </a:p>
          <a:p>
            <a:r>
              <a:rPr lang="pt-PT" dirty="0">
                <a:ea typeface="+mn-lt"/>
                <a:cs typeface="+mn-lt"/>
              </a:rPr>
              <a:t>De </a:t>
            </a:r>
            <a:r>
              <a:rPr lang="pt-PT" dirty="0" smtClean="0">
                <a:ea typeface="+mn-lt"/>
                <a:cs typeface="+mn-lt"/>
              </a:rPr>
              <a:t>seguida,  </a:t>
            </a:r>
            <a:r>
              <a:rPr lang="pt-PT" dirty="0">
                <a:ea typeface="+mn-lt"/>
                <a:cs typeface="+mn-lt"/>
              </a:rPr>
              <a:t>junta-se a polpa de tomate e o chouriço e deixa-se </a:t>
            </a:r>
            <a:endParaRPr lang="pt-PT" dirty="0">
              <a:solidFill>
                <a:srgbClr val="4A4A4A"/>
              </a:solidFill>
              <a:ea typeface="+mn-lt"/>
              <a:cs typeface="+mn-lt"/>
            </a:endParaRPr>
          </a:p>
          <a:p>
            <a:r>
              <a:rPr lang="pt-PT" dirty="0">
                <a:ea typeface="+mn-lt"/>
                <a:cs typeface="+mn-lt"/>
              </a:rPr>
              <a:t>caramelizar um pouco. </a:t>
            </a:r>
            <a:endParaRPr lang="pt-PT" dirty="0">
              <a:solidFill>
                <a:srgbClr val="4A4A4A"/>
              </a:solidFill>
              <a:ea typeface="+mn-lt"/>
              <a:cs typeface="+mn-lt"/>
            </a:endParaRPr>
          </a:p>
          <a:p>
            <a:endParaRPr lang="pt-PT" dirty="0">
              <a:cs typeface="Calibri" panose="020F0502020204030204"/>
            </a:endParaRPr>
          </a:p>
          <a:p>
            <a:endParaRPr lang="pt-PT" dirty="0">
              <a:cs typeface="Calibri" panose="020F0502020204030204"/>
            </a:endParaRPr>
          </a:p>
          <a:p>
            <a:endParaRPr lang="pt-PT" dirty="0">
              <a:cs typeface="Calibri" panose="020F0502020204030204"/>
            </a:endParaRPr>
          </a:p>
          <a:p>
            <a:endParaRPr lang="pt-PT" dirty="0">
              <a:cs typeface="Calibri" panose="020F0502020204030204"/>
            </a:endParaRPr>
          </a:p>
          <a:p>
            <a:r>
              <a:rPr lang="pt-PT" dirty="0"/>
              <a:t>2º) Depois junta-se a água, a cenoura e as ervilhas. </a:t>
            </a:r>
            <a:endParaRPr lang="pt-PT" dirty="0">
              <a:cs typeface="Calibri" panose="020F0502020204030204"/>
            </a:endParaRPr>
          </a:p>
          <a:p>
            <a:r>
              <a:rPr lang="pt-PT" dirty="0"/>
              <a:t>Deixa-se cozinhar cerca de 15/20 minutos, mexendo de vez em quando. </a:t>
            </a:r>
            <a:endParaRPr lang="pt-PT" dirty="0">
              <a:cs typeface="Calibri" panose="020F0502020204030204"/>
            </a:endParaRPr>
          </a:p>
          <a:p>
            <a:r>
              <a:rPr lang="pt-PT" dirty="0">
                <a:solidFill>
                  <a:srgbClr val="000000"/>
                </a:solidFill>
                <a:ea typeface="+mn-lt"/>
                <a:cs typeface="+mn-lt"/>
              </a:rPr>
              <a:t>Entretanto, tempera-se de sal e coloca-se também o colorau e o piripíri. </a:t>
            </a: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4" name="Imagem 3" descr="Uma imagem com comida, interior, fruta, tigela&#10;&#10;Descrição gerada automaticamente">
            <a:extLst>
              <a:ext uri="{FF2B5EF4-FFF2-40B4-BE49-F238E27FC236}">
                <a16:creationId xmlns:a16="http://schemas.microsoft.com/office/drawing/2014/main" xmlns="" id="{EC5C043E-C713-1DAC-D8B4-9FC2FEFB1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645" y="2034822"/>
            <a:ext cx="2552156" cy="1800578"/>
          </a:xfrm>
          <a:prstGeom prst="rect">
            <a:avLst/>
          </a:prstGeom>
        </p:spPr>
      </p:pic>
      <p:pic>
        <p:nvPicPr>
          <p:cNvPr id="5" name="Imagem 4" descr="Uma imagem com comida, interior, sopa, frigideira&#10;&#10;Descrição gerada automaticamente">
            <a:extLst>
              <a:ext uri="{FF2B5EF4-FFF2-40B4-BE49-F238E27FC236}">
                <a16:creationId xmlns:a16="http://schemas.microsoft.com/office/drawing/2014/main" xmlns="" id="{B258670D-6EEF-6AC2-CD7E-907FEF93E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133" y="4123266"/>
            <a:ext cx="2551289" cy="185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xmlns="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xmlns="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3416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pt-PT" dirty="0"/>
          </a:p>
          <a:p>
            <a:r>
              <a:rPr lang="pt-PT" dirty="0"/>
              <a:t>3º) </a:t>
            </a:r>
            <a:r>
              <a:rPr lang="pt-PT" dirty="0">
                <a:ea typeface="+mn-lt"/>
                <a:cs typeface="+mn-lt"/>
              </a:rPr>
              <a:t>Por último, baixa-se o lume e </a:t>
            </a:r>
            <a:r>
              <a:rPr lang="pt-PT" dirty="0" smtClean="0">
                <a:ea typeface="+mn-lt"/>
                <a:cs typeface="+mn-lt"/>
              </a:rPr>
              <a:t>juntam-se </a:t>
            </a:r>
            <a:r>
              <a:rPr lang="pt-PT" dirty="0">
                <a:ea typeface="+mn-lt"/>
                <a:cs typeface="+mn-lt"/>
              </a:rPr>
              <a:t>os ovos com cuidado para não </a:t>
            </a:r>
            <a:endParaRPr lang="pt-PT" dirty="0">
              <a:solidFill>
                <a:srgbClr val="4A4A4A"/>
              </a:solidFill>
              <a:ea typeface="+mn-lt"/>
              <a:cs typeface="+mn-lt"/>
            </a:endParaRPr>
          </a:p>
          <a:p>
            <a:r>
              <a:rPr lang="pt-PT" dirty="0">
                <a:ea typeface="+mn-lt"/>
                <a:cs typeface="+mn-lt"/>
              </a:rPr>
              <a:t>rebentar a gema. Deixa-se cozinhar mais 7 minutos. </a:t>
            </a:r>
            <a:endParaRPr lang="pt-PT" dirty="0">
              <a:cs typeface="Calibri"/>
            </a:endParaRPr>
          </a:p>
          <a:p>
            <a:endParaRPr lang="pt-PT" dirty="0"/>
          </a:p>
          <a:p>
            <a:r>
              <a:rPr lang="pt-PT" dirty="0"/>
              <a:t>4º) Serve-se polvilhado </a:t>
            </a:r>
            <a:r>
              <a:rPr lang="pt-PT"/>
              <a:t>com </a:t>
            </a:r>
            <a:r>
              <a:rPr lang="pt-PT" smtClean="0"/>
              <a:t>os </a:t>
            </a:r>
            <a:r>
              <a:rPr lang="pt-PT" smtClean="0"/>
              <a:t>coentros </a:t>
            </a:r>
            <a:r>
              <a:rPr lang="pt-PT" dirty="0"/>
              <a:t>picados. </a:t>
            </a:r>
            <a:endParaRPr lang="pt-PT" dirty="0">
              <a:cs typeface="Calibri" panose="020F0502020204030204"/>
            </a:endParaRPr>
          </a:p>
          <a:p>
            <a:endParaRPr lang="pt-PT" dirty="0">
              <a:solidFill>
                <a:srgbClr val="000000"/>
              </a:solidFill>
              <a:cs typeface="Calibri"/>
            </a:endParaRP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4" name="Imagem 3" descr="Uma imagem com prato, comida, sopa, goiveiro&#10;&#10;Descrição gerada automaticamente">
            <a:extLst>
              <a:ext uri="{FF2B5EF4-FFF2-40B4-BE49-F238E27FC236}">
                <a16:creationId xmlns:a16="http://schemas.microsoft.com/office/drawing/2014/main" xmlns="" id="{CE5D94BF-542A-B20D-79DF-5D41DB287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196" y="2063044"/>
            <a:ext cx="2508226" cy="1885244"/>
          </a:xfrm>
          <a:prstGeom prst="rect">
            <a:avLst/>
          </a:prstGeom>
        </p:spPr>
      </p:pic>
      <p:pic>
        <p:nvPicPr>
          <p:cNvPr id="5" name="Imagem 4" descr="Uma imagem com legume, ervilha, interior, mistura&#10;&#10;Descrição gerada automaticamente">
            <a:extLst>
              <a:ext uri="{FF2B5EF4-FFF2-40B4-BE49-F238E27FC236}">
                <a16:creationId xmlns:a16="http://schemas.microsoft.com/office/drawing/2014/main" xmlns="" id="{1465C7A5-D3AC-C0B6-CB10-F222AF97C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196" y="3948288"/>
            <a:ext cx="2565401" cy="19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80</Words>
  <Application>Microsoft Office PowerPoint</Application>
  <PresentationFormat>Personalizados</PresentationFormat>
  <Paragraphs>83</Paragraphs>
  <Slides>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</vt:i4>
      </vt:variant>
    </vt:vector>
  </HeadingPairs>
  <TitlesOfParts>
    <vt:vector size="4" baseType="lpstr">
      <vt:lpstr>Tema do Office</vt:lpstr>
      <vt:lpstr>Desafio ASS 2023/2024 </vt:lpstr>
      <vt:lpstr>Desafio ASS 2023/2024 </vt:lpstr>
      <vt:lpstr>Desafio ASS 2023/2024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Utilizador</cp:lastModifiedBy>
  <cp:revision>168</cp:revision>
  <dcterms:created xsi:type="dcterms:W3CDTF">2023-02-27T10:13:03Z</dcterms:created>
  <dcterms:modified xsi:type="dcterms:W3CDTF">2024-05-31T20:35:35Z</dcterms:modified>
</cp:coreProperties>
</file>