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embeddedFontLst>
    <p:embeddedFont>
      <p:font typeface="Source Code Pro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5" roundtripDataSignature="AMtx7mj9YU29YnPRAZZPw2MooV8Y0pPg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SourceCodePro-regular.fntdata"/><Relationship Id="rId10" Type="http://schemas.openxmlformats.org/officeDocument/2006/relationships/slide" Target="slides/slide6.xml"/><Relationship Id="rId13" Type="http://schemas.openxmlformats.org/officeDocument/2006/relationships/font" Target="fonts/SourceCodePro-italic.fntdata"/><Relationship Id="rId12" Type="http://schemas.openxmlformats.org/officeDocument/2006/relationships/font" Target="fonts/SourceCodePr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customschemas.google.com/relationships/presentationmetadata" Target="metadata"/><Relationship Id="rId14" Type="http://schemas.openxmlformats.org/officeDocument/2006/relationships/font" Target="fonts/SourceCodePr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5e3d8137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e5e3d81370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5e3d8137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2e5e3d81370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Objeto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e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o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c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Dupl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TÍTULO DA RECEI</a:t>
            </a:r>
            <a:r>
              <a:rPr b="1" lang="en-GB" sz="1800">
                <a:latin typeface="Calibri"/>
                <a:ea typeface="Calibri"/>
                <a:cs typeface="Calibri"/>
                <a:sym typeface="Calibri"/>
              </a:rPr>
              <a:t>TA: Sopa de tomate da minha bisavó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" name="Google Shape;86;p1"/>
          <p:cNvSpPr txBox="1"/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686595" y="1829766"/>
            <a:ext cx="9668700" cy="44637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Kg de tomate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cebolas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ramo grande de salsa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Azeite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Pimenta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 água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ovos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600" y="2726900"/>
            <a:ext cx="4760800" cy="210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" name="Google Shape;97;p2"/>
          <p:cNvSpPr txBox="1"/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b="1"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686595" y="1829766"/>
            <a:ext cx="9668700" cy="45252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Coloque ao lume 2 litros de água.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Descasque o quilo de tomates, corte-os aos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bocados e adicione-os à panela.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 b="20463" l="21722" r="27912" t="12620"/>
          <a:stretch/>
        </p:blipFill>
        <p:spPr>
          <a:xfrm>
            <a:off x="7763150" y="2058550"/>
            <a:ext cx="2181402" cy="19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b="0" l="11929" r="20861" t="0"/>
          <a:stretch/>
        </p:blipFill>
        <p:spPr>
          <a:xfrm>
            <a:off x="7740200" y="4122175"/>
            <a:ext cx="2227324" cy="18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" name="Google Shape;109;p3"/>
          <p:cNvSpPr txBox="1"/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b="1"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686595" y="1829766"/>
            <a:ext cx="9668700" cy="45252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Repita o mesmo procedimento com as 2 cebolas.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Lave o ramo grande de salsa, pique-o e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adicione à panela.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14876" r="19844" t="0"/>
          <a:stretch/>
        </p:blipFill>
        <p:spPr>
          <a:xfrm>
            <a:off x="7629200" y="1908700"/>
            <a:ext cx="2351525" cy="197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5">
            <a:alphaModFix/>
          </a:blip>
          <a:srcRect b="46584" l="22844" r="27265" t="4687"/>
          <a:stretch/>
        </p:blipFill>
        <p:spPr>
          <a:xfrm>
            <a:off x="7517438" y="4112613"/>
            <a:ext cx="2575048" cy="18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b="1"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686595" y="1829766"/>
            <a:ext cx="9668700" cy="45576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Deixe cozer o preparado muito bem e em seguida triture-o pelo passador até obter um caldo homogéneo.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Tempere o preparado com sal, pimenta e azeite.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 b="6916" l="23510" r="31119" t="0"/>
          <a:stretch/>
        </p:blipFill>
        <p:spPr>
          <a:xfrm>
            <a:off x="7524376" y="2132950"/>
            <a:ext cx="2489748" cy="316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5e3d81370_0_6"/>
          <p:cNvSpPr/>
          <p:nvPr/>
        </p:nvSpPr>
        <p:spPr>
          <a:xfrm>
            <a:off x="686595" y="1082024"/>
            <a:ext cx="9668700" cy="826800"/>
          </a:xfrm>
          <a:prstGeom prst="rect">
            <a:avLst/>
          </a:prstGeom>
          <a:solidFill>
            <a:srgbClr val="385623">
              <a:alpha val="8630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e5e3d81370_0_6"/>
          <p:cNvSpPr txBox="1"/>
          <p:nvPr>
            <p:ph type="title"/>
          </p:nvPr>
        </p:nvSpPr>
        <p:spPr>
          <a:xfrm rot="-5400000">
            <a:off x="-3162749" y="3162663"/>
            <a:ext cx="6790500" cy="4650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32" name="Google Shape;132;g2e5e3d81370_0_6"/>
          <p:cNvSpPr txBox="1"/>
          <p:nvPr/>
        </p:nvSpPr>
        <p:spPr>
          <a:xfrm>
            <a:off x="686595" y="26824"/>
            <a:ext cx="9668700" cy="7080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b="1"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33" name="Google Shape;133;g2e5e3d81370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5" cy="43343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e5e3d81370_0_6"/>
          <p:cNvSpPr txBox="1"/>
          <p:nvPr/>
        </p:nvSpPr>
        <p:spPr>
          <a:xfrm>
            <a:off x="686595" y="1829766"/>
            <a:ext cx="9668700" cy="45576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Numa panela separada, coloque 2 ovos a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cozer, durante 8 a 10 min.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Assim que os ovos estiverem cozidos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descasque-os, corte-os em rodelas e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ponha-os nos pratos.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e5e3d81370_0_6"/>
          <p:cNvSpPr txBox="1"/>
          <p:nvPr/>
        </p:nvSpPr>
        <p:spPr>
          <a:xfrm>
            <a:off x="686595" y="6424603"/>
            <a:ext cx="6942600" cy="3078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6" name="Google Shape;136;g2e5e3d81370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6126" y="1908825"/>
            <a:ext cx="2602373" cy="19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e5e3d81370_0_6"/>
          <p:cNvPicPr preferRelativeResize="0"/>
          <p:nvPr/>
        </p:nvPicPr>
        <p:blipFill rotWithShape="1">
          <a:blip r:embed="rId5">
            <a:alphaModFix/>
          </a:blip>
          <a:srcRect b="18877" l="4292" r="22086" t="0"/>
          <a:stretch/>
        </p:blipFill>
        <p:spPr>
          <a:xfrm>
            <a:off x="6672725" y="4141675"/>
            <a:ext cx="3305775" cy="20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5e3d81370_0_18"/>
          <p:cNvSpPr/>
          <p:nvPr/>
        </p:nvSpPr>
        <p:spPr>
          <a:xfrm>
            <a:off x="686595" y="1082024"/>
            <a:ext cx="9668700" cy="826800"/>
          </a:xfrm>
          <a:prstGeom prst="rect">
            <a:avLst/>
          </a:prstGeom>
          <a:solidFill>
            <a:srgbClr val="385623">
              <a:alpha val="8630"/>
            </a:srgbClr>
          </a:solidFill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e5e3d81370_0_18"/>
          <p:cNvSpPr txBox="1"/>
          <p:nvPr>
            <p:ph type="title"/>
          </p:nvPr>
        </p:nvSpPr>
        <p:spPr>
          <a:xfrm rot="-5400000">
            <a:off x="-3162749" y="3162663"/>
            <a:ext cx="6790500" cy="4650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GB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b="1" lang="en-GB" sz="2800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44" name="Google Shape;144;g2e5e3d81370_0_18"/>
          <p:cNvSpPr txBox="1"/>
          <p:nvPr/>
        </p:nvSpPr>
        <p:spPr>
          <a:xfrm>
            <a:off x="686595" y="26824"/>
            <a:ext cx="9668700" cy="7080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b="1"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45" name="Google Shape;145;g2e5e3d81370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1" y="67587"/>
            <a:ext cx="437195" cy="43343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e5e3d81370_0_18"/>
          <p:cNvSpPr txBox="1"/>
          <p:nvPr/>
        </p:nvSpPr>
        <p:spPr>
          <a:xfrm>
            <a:off x="686595" y="1829766"/>
            <a:ext cx="9668700" cy="4280700"/>
          </a:xfrm>
          <a:prstGeom prst="rect">
            <a:avLst/>
          </a:prstGeom>
          <a:solidFill>
            <a:srgbClr val="C4E0B2"/>
          </a:solidFill>
          <a:ln cap="flat" cmpd="sng" w="603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9º) </a:t>
            </a: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Agora é só servir a sopa para os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pratos onde já estão os ovos 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2424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cortados.</a:t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e5e3d81370_0_18"/>
          <p:cNvSpPr txBox="1"/>
          <p:nvPr/>
        </p:nvSpPr>
        <p:spPr>
          <a:xfrm>
            <a:off x="686595" y="6424603"/>
            <a:ext cx="6942600" cy="307800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b="0" i="0" sz="14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8" name="Google Shape;148;g2e5e3d81370_0_18"/>
          <p:cNvPicPr preferRelativeResize="0"/>
          <p:nvPr/>
        </p:nvPicPr>
        <p:blipFill rotWithShape="1">
          <a:blip r:embed="rId4">
            <a:alphaModFix/>
          </a:blip>
          <a:srcRect b="5651" l="0" r="16673" t="0"/>
          <a:stretch/>
        </p:blipFill>
        <p:spPr>
          <a:xfrm>
            <a:off x="5731425" y="2160788"/>
            <a:ext cx="4096176" cy="28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2023-02-27T10:13:03Z</dcterms:created>
  <dc:creator>Office1</dc:creator>
</cp:coreProperties>
</file>