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188" r:id="rId2"/>
    <p:sldId id="1189" r:id="rId3"/>
    <p:sldId id="1191" r:id="rId4"/>
    <p:sldId id="1192" r:id="rId5"/>
  </p:sldIdLst>
  <p:sldSz cx="12192000" cy="6858000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9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CDF26165-1E18-4B17-FEFD-848B5CD754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A696A831-8CEB-1D43-DC2D-8CEEEBB687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PT"/>
              <a:t>Clique para editar o estilo de subtítulo do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28B36003-54C7-4CFB-634F-DE234CC48B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FCA8F8E0-DAC0-B0FB-DAF2-F71949569B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FC390B-21A3-EB93-E6D7-A4A5F11469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710801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4579CC68-62D9-F860-6138-39C47B40CE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9148357D-45E0-0CAD-C1E2-278288BF66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C418DB9-19E0-1347-7879-3C9D37962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80E75C0E-B89D-2FAC-CE4A-D63A27477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A9336A7F-FCF3-E202-999C-6876E8E1F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741433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3E277BC9-FC1D-09E1-CA78-192577155A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Texto Vertical 2">
            <a:extLst>
              <a:ext uri="{FF2B5EF4-FFF2-40B4-BE49-F238E27FC236}">
                <a16:creationId xmlns="" xmlns:a16="http://schemas.microsoft.com/office/drawing/2014/main" id="{A330C3F2-FA01-BFD9-5066-1BF1AC178D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36522744-3CE4-D021-4CB8-75536197E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4C3F5B31-2E7E-E1B0-55D8-B5203A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7B05BEF5-4FEA-145C-8BB9-C1ACFA99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17942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D407F01-F726-BA9E-88FA-87CC0513D8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9D9774A-BEC0-3CD4-542E-E6BA41A3CF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D833A447-6C80-7E25-B806-6C99E827B5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BAB55647-1526-D447-F03B-94B824C7E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2FEC5440-476A-686C-C549-E0D39A9D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76765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EA190762-CB1F-A95B-6F98-0E8A09F3E0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7FF22BBC-ED11-0220-8255-0D64A7D78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EDAEC8C2-EB57-D72D-E1B5-1F38495B28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C30E16B7-867A-F17F-0A7E-624D253883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E8C1792D-81B0-BC88-8586-1947DCDF8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683988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43D7820-8674-57BD-A83C-A96167C825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FD280E7E-FD25-442F-61AD-E9C852DC0B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873DAD-2503-3DF1-EF07-B4F4739E89A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F7B52DDF-F60D-C5A8-18B2-DCF6514D7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00799CB3-E490-FC7D-3451-57A6101C3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97E31EC-AEA0-A6F6-6957-634E849E2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70978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9038457-1059-1835-6D9B-A10F64FE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4FA122B5-5E8E-A83A-2CA1-09103DFDD9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4" name="Marcador de Posição de Conteúdo 3">
            <a:extLst>
              <a:ext uri="{FF2B5EF4-FFF2-40B4-BE49-F238E27FC236}">
                <a16:creationId xmlns="" xmlns:a16="http://schemas.microsoft.com/office/drawing/2014/main" id="{539FF231-0BC4-0845-20CA-741EB21AB0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>
            <a:extLst>
              <a:ext uri="{FF2B5EF4-FFF2-40B4-BE49-F238E27FC236}">
                <a16:creationId xmlns="" xmlns:a16="http://schemas.microsoft.com/office/drawing/2014/main" id="{C53DCFA1-BBE9-1F7B-AE0B-90B3D146EB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6" name="Marcador de Posição de Conteúdo 5">
            <a:extLst>
              <a:ext uri="{FF2B5EF4-FFF2-40B4-BE49-F238E27FC236}">
                <a16:creationId xmlns="" xmlns:a16="http://schemas.microsoft.com/office/drawing/2014/main" id="{90962913-CBC3-F64F-77C1-41121C6DEC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>
            <a:extLst>
              <a:ext uri="{FF2B5EF4-FFF2-40B4-BE49-F238E27FC236}">
                <a16:creationId xmlns="" xmlns:a16="http://schemas.microsoft.com/office/drawing/2014/main" id="{9ACD432B-BDE9-86BF-1A60-2FCC0631A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8" name="Marcador de Posição do Rodapé 7">
            <a:extLst>
              <a:ext uri="{FF2B5EF4-FFF2-40B4-BE49-F238E27FC236}">
                <a16:creationId xmlns="" xmlns:a16="http://schemas.microsoft.com/office/drawing/2014/main" id="{63A76A14-BA5B-6D51-EFA8-6D28AFF10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>
            <a:extLst>
              <a:ext uri="{FF2B5EF4-FFF2-40B4-BE49-F238E27FC236}">
                <a16:creationId xmlns="" xmlns:a16="http://schemas.microsoft.com/office/drawing/2014/main" id="{66A2C3D7-182A-EB6F-5BF5-2320C7C0B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70975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E272911-F6EC-74F2-04C6-F4378196E7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Data 2">
            <a:extLst>
              <a:ext uri="{FF2B5EF4-FFF2-40B4-BE49-F238E27FC236}">
                <a16:creationId xmlns="" xmlns:a16="http://schemas.microsoft.com/office/drawing/2014/main" id="{05C2E833-31EB-D9B8-AA3B-142EEC067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4" name="Marcador de Posição do Rodapé 3">
            <a:extLst>
              <a:ext uri="{FF2B5EF4-FFF2-40B4-BE49-F238E27FC236}">
                <a16:creationId xmlns="" xmlns:a16="http://schemas.microsoft.com/office/drawing/2014/main" id="{FEF9E0D4-F993-2527-5F20-9258D82D1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>
            <a:extLst>
              <a:ext uri="{FF2B5EF4-FFF2-40B4-BE49-F238E27FC236}">
                <a16:creationId xmlns="" xmlns:a16="http://schemas.microsoft.com/office/drawing/2014/main" id="{744E2744-8233-3840-6350-99A7111917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316050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>
            <a:extLst>
              <a:ext uri="{FF2B5EF4-FFF2-40B4-BE49-F238E27FC236}">
                <a16:creationId xmlns="" xmlns:a16="http://schemas.microsoft.com/office/drawing/2014/main" id="{AA213ED2-2B5D-6C11-E1EF-FC3AB2594B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3" name="Marcador de Posição do Rodapé 2">
            <a:extLst>
              <a:ext uri="{FF2B5EF4-FFF2-40B4-BE49-F238E27FC236}">
                <a16:creationId xmlns="" xmlns:a16="http://schemas.microsoft.com/office/drawing/2014/main" id="{4B0276F1-FF58-FA52-E5DE-DCCCD1EA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>
            <a:extLst>
              <a:ext uri="{FF2B5EF4-FFF2-40B4-BE49-F238E27FC236}">
                <a16:creationId xmlns="" xmlns:a16="http://schemas.microsoft.com/office/drawing/2014/main" id="{C460F91B-E5ED-A042-A5D6-50BB8BDE8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0717058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1797CD3-F935-840F-040C-90D4F39BD2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e Conteúdo 2">
            <a:extLst>
              <a:ext uri="{FF2B5EF4-FFF2-40B4-BE49-F238E27FC236}">
                <a16:creationId xmlns="" xmlns:a16="http://schemas.microsoft.com/office/drawing/2014/main" id="{5499366F-1E29-634B-05D0-F9821573D6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E3F6556B-6D0B-246C-2859-42B3766FC7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B933AB06-42BB-4A12-B31A-8CE7F46B5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509EE807-BF45-3715-526B-1F1206E6F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A983A9FB-4F00-216D-21E1-6D1CCCAF3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401335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836A3C-EAD4-7A47-F7E8-A78B8E0BFF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a Imagem 2">
            <a:extLst>
              <a:ext uri="{FF2B5EF4-FFF2-40B4-BE49-F238E27FC236}">
                <a16:creationId xmlns="" xmlns:a16="http://schemas.microsoft.com/office/drawing/2014/main" id="{EB8D06B2-5979-5415-30FD-62F754C0D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PT"/>
          </a:p>
        </p:txBody>
      </p:sp>
      <p:sp>
        <p:nvSpPr>
          <p:cNvPr id="4" name="Marcador de Posição do Texto 3">
            <a:extLst>
              <a:ext uri="{FF2B5EF4-FFF2-40B4-BE49-F238E27FC236}">
                <a16:creationId xmlns="" xmlns:a16="http://schemas.microsoft.com/office/drawing/2014/main" id="{595E3C8F-7521-49CC-955D-23044333B5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PT"/>
              <a:t>Clique para editar os estilos do texto de Modelo Global</a:t>
            </a:r>
          </a:p>
        </p:txBody>
      </p:sp>
      <p:sp>
        <p:nvSpPr>
          <p:cNvPr id="5" name="Marcador de Posição da Data 4">
            <a:extLst>
              <a:ext uri="{FF2B5EF4-FFF2-40B4-BE49-F238E27FC236}">
                <a16:creationId xmlns="" xmlns:a16="http://schemas.microsoft.com/office/drawing/2014/main" id="{D171543B-D629-9D1B-3126-2F81F3D6A7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6" name="Marcador de Posição do Rodapé 5">
            <a:extLst>
              <a:ext uri="{FF2B5EF4-FFF2-40B4-BE49-F238E27FC236}">
                <a16:creationId xmlns="" xmlns:a16="http://schemas.microsoft.com/office/drawing/2014/main" id="{6FFB1A09-F49F-F24F-C3DA-077F749AB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>
            <a:extLst>
              <a:ext uri="{FF2B5EF4-FFF2-40B4-BE49-F238E27FC236}">
                <a16:creationId xmlns="" xmlns:a16="http://schemas.microsoft.com/office/drawing/2014/main" id="{CD3BDB32-204F-9A7D-5D28-2A4AD069EA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447941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>
            <a:extLst>
              <a:ext uri="{FF2B5EF4-FFF2-40B4-BE49-F238E27FC236}">
                <a16:creationId xmlns="" xmlns:a16="http://schemas.microsoft.com/office/drawing/2014/main" id="{366B22D4-619A-606A-96AA-F2FE5593F3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PT"/>
              <a:t>Clique para editar o estilo de título do Modelo Global</a:t>
            </a:r>
          </a:p>
        </p:txBody>
      </p:sp>
      <p:sp>
        <p:nvSpPr>
          <p:cNvPr id="3" name="Marcador de Posição do Texto 2">
            <a:extLst>
              <a:ext uri="{FF2B5EF4-FFF2-40B4-BE49-F238E27FC236}">
                <a16:creationId xmlns="" xmlns:a16="http://schemas.microsoft.com/office/drawing/2014/main" id="{57B6DD22-9819-6075-6BFA-06300FE6EB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/>
              <a:t>Clique para editar os estilos do texto de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>
            <a:extLst>
              <a:ext uri="{FF2B5EF4-FFF2-40B4-BE49-F238E27FC236}">
                <a16:creationId xmlns="" xmlns:a16="http://schemas.microsoft.com/office/drawing/2014/main" id="{CF01BDA5-C48A-9CD0-94FB-BB9ADF90FF6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61234A-1678-4A81-9E48-B951248B38F4}" type="datetimeFigureOut">
              <a:rPr lang="pt-PT" smtClean="0"/>
              <a:t>28/05/2024</a:t>
            </a:fld>
            <a:endParaRPr lang="pt-PT"/>
          </a:p>
        </p:txBody>
      </p:sp>
      <p:sp>
        <p:nvSpPr>
          <p:cNvPr id="5" name="Marcador de Posição do Rodapé 4">
            <a:extLst>
              <a:ext uri="{FF2B5EF4-FFF2-40B4-BE49-F238E27FC236}">
                <a16:creationId xmlns="" xmlns:a16="http://schemas.microsoft.com/office/drawing/2014/main" id="{9D9311F8-E3AD-E174-1872-A34A5CB876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>
            <a:extLst>
              <a:ext uri="{FF2B5EF4-FFF2-40B4-BE49-F238E27FC236}">
                <a16:creationId xmlns="" xmlns:a16="http://schemas.microsoft.com/office/drawing/2014/main" id="{BAC44E2B-0BB7-E7CE-38ED-4FBAC31031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A159E-51E7-4FDD-856C-3DA06D01529F}" type="slidenum">
              <a:rPr lang="pt-PT" smtClean="0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207591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TÍTULO DA </a:t>
            </a:r>
            <a:r>
              <a:rPr lang="en-GB" b="1" dirty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: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Açorda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de </a:t>
            </a:r>
            <a:r>
              <a:rPr lang="en-GB" smtClean="0">
                <a:solidFill>
                  <a:prstClr val="black"/>
                </a:solidFill>
                <a:latin typeface="Calibri" panose="020F0502020204030204"/>
              </a:rPr>
              <a:t>Carne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mtClean="0">
                <a:solidFill>
                  <a:prstClr val="black"/>
                </a:solidFill>
                <a:latin typeface="Calibri" panose="020F0502020204030204"/>
              </a:rPr>
              <a:t>(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recolha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feita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e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receita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confecionada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com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os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utentes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 do Centro de </a:t>
            </a:r>
            <a:r>
              <a:rPr lang="en-GB" dirty="0" err="1" smtClean="0">
                <a:solidFill>
                  <a:prstClr val="black"/>
                </a:solidFill>
                <a:latin typeface="Calibri" panose="020F0502020204030204"/>
              </a:rPr>
              <a:t>Dia</a:t>
            </a:r>
            <a:r>
              <a:rPr lang="en-GB" dirty="0" smtClean="0">
                <a:solidFill>
                  <a:prstClr val="black"/>
                </a:solidFill>
                <a:latin typeface="Calibri" panose="020F0502020204030204"/>
              </a:rPr>
              <a:t>)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7" name="CaixaDeTexto 16">
            <a:extLst>
              <a:ext uri="{FF2B5EF4-FFF2-40B4-BE49-F238E27FC236}">
                <a16:creationId xmlns="" xmlns:a16="http://schemas.microsoft.com/office/drawing/2014/main" id="{88F1C0A8-F533-4CC2-B6DC-FE6C7B018641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355312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INGREDIENTES:</a:t>
            </a:r>
          </a:p>
          <a:p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Cebola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/>
              <a:t>A</a:t>
            </a:r>
            <a:r>
              <a:rPr lang="pt-PT" dirty="0" smtClean="0"/>
              <a:t>lho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Azeite</a:t>
            </a:r>
            <a:endParaRPr lang="pt-PT" dirty="0"/>
          </a:p>
          <a:p>
            <a:pPr marL="285750" indent="-285750">
              <a:buFontTx/>
              <a:buChar char="-"/>
            </a:pPr>
            <a:r>
              <a:rPr lang="pt-PT" dirty="0" smtClean="0"/>
              <a:t>Salsa e loureiro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Carne aos bocadinhos (podem ser restos)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Bocadinhos de chouriço</a:t>
            </a:r>
          </a:p>
          <a:p>
            <a:pPr marL="285750" indent="-285750">
              <a:buFontTx/>
              <a:buChar char="-"/>
            </a:pPr>
            <a:r>
              <a:rPr lang="pt-PT" dirty="0" smtClean="0"/>
              <a:t>Pão velho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9" name="CaixaDeTexto 8">
            <a:extLst>
              <a:ext uri="{FF2B5EF4-FFF2-40B4-BE49-F238E27FC236}">
                <a16:creationId xmlns="" xmlns:a16="http://schemas.microsoft.com/office/drawing/2014/main" id="{77252CFD-EF36-375B-7C5C-5081CA8043ED}"/>
              </a:ext>
            </a:extLst>
          </p:cNvPr>
          <p:cNvSpPr txBox="1"/>
          <p:nvPr/>
        </p:nvSpPr>
        <p:spPr>
          <a:xfrm>
            <a:off x="8096726" y="2885172"/>
            <a:ext cx="1559003" cy="3693319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endParaRPr lang="pt-PT" dirty="0"/>
          </a:p>
          <a:p>
            <a:pPr algn="ctr"/>
            <a:endParaRPr lang="pt-PT" dirty="0"/>
          </a:p>
          <a:p>
            <a:endParaRPr lang="pt-PT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t="41739" r="412"/>
          <a:stretch/>
        </p:blipFill>
        <p:spPr>
          <a:xfrm>
            <a:off x="5036587" y="2810329"/>
            <a:ext cx="5204335" cy="37681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55607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52431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1º) </a:t>
            </a:r>
            <a:r>
              <a:rPr lang="pt-PT" dirty="0" smtClean="0"/>
              <a:t>Cortar o pão velho aos pedacinhos.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2º) </a:t>
            </a:r>
            <a:r>
              <a:rPr lang="pt-PT" dirty="0" smtClean="0"/>
              <a:t>Partir as carnes em bocadinhos pequeninos.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7629195" y="2200589"/>
            <a:ext cx="2449302" cy="1200329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8296712" y="4122207"/>
            <a:ext cx="159018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B76FFF41-FEF5-A623-258F-F1900D040516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29" y="2106079"/>
            <a:ext cx="2494433" cy="1702644"/>
          </a:xfrm>
          <a:prstGeom prst="rect">
            <a:avLst/>
          </a:prstGeom>
        </p:spPr>
      </p:pic>
      <p:pic>
        <p:nvPicPr>
          <p:cNvPr id="8" name="Imagem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13280" y="3903233"/>
            <a:ext cx="1673613" cy="23441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7357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4801314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3º) </a:t>
            </a:r>
            <a:r>
              <a:rPr lang="pt-PT" dirty="0" smtClean="0"/>
              <a:t>Fazer um refogado de cebola e alho; deixar alourar. Depois juntar </a:t>
            </a:r>
          </a:p>
          <a:p>
            <a:r>
              <a:rPr lang="pt-PT" dirty="0" smtClean="0"/>
              <a:t>a carne partidinha e deixar refogar mais um bocadinho, para a carne </a:t>
            </a:r>
          </a:p>
          <a:p>
            <a:r>
              <a:rPr lang="pt-PT" dirty="0" smtClean="0"/>
              <a:t>cozer. Juntar louro e salsa. Acrescentar água e deixar ferver.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4º) </a:t>
            </a:r>
            <a:r>
              <a:rPr lang="pt-PT" dirty="0" smtClean="0"/>
              <a:t>Quando estiver a ferver, juntar os bocadinhos de pão, mas não </a:t>
            </a:r>
          </a:p>
          <a:p>
            <a:r>
              <a:rPr lang="pt-PT" dirty="0" smtClean="0"/>
              <a:t>Demasiado pão, tem que ficar ainda com bastante calda.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8184775" y="2200589"/>
            <a:ext cx="1893722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8053431" y="4122207"/>
            <a:ext cx="2025066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4" name="CaixaDeTexto 3">
            <a:extLst>
              <a:ext uri="{FF2B5EF4-FFF2-40B4-BE49-F238E27FC236}">
                <a16:creationId xmlns="" xmlns:a16="http://schemas.microsoft.com/office/drawing/2014/main" id="{0EA552CB-A23D-22A9-8EF5-DEE1D0352D8D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184775" y="1889938"/>
            <a:ext cx="1893721" cy="2130970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6411" y="4073207"/>
            <a:ext cx="2157927" cy="235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4118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ângulo 22">
            <a:extLst>
              <a:ext uri="{FF2B5EF4-FFF2-40B4-BE49-F238E27FC236}">
                <a16:creationId xmlns="" xmlns:a16="http://schemas.microsoft.com/office/drawing/2014/main" id="{CAE04E8A-5A88-4967-B267-36721712E141}"/>
              </a:ext>
            </a:extLst>
          </p:cNvPr>
          <p:cNvSpPr/>
          <p:nvPr/>
        </p:nvSpPr>
        <p:spPr>
          <a:xfrm>
            <a:off x="686595" y="1082024"/>
            <a:ext cx="9668654" cy="826675"/>
          </a:xfrm>
          <a:prstGeom prst="rect">
            <a:avLst/>
          </a:prstGeom>
          <a:solidFill>
            <a:schemeClr val="accent6">
              <a:lumMod val="50000"/>
              <a:alpha val="9000"/>
            </a:schemeClr>
          </a:solidFill>
          <a:ln w="571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>
                <a:solidFill>
                  <a:prstClr val="black"/>
                </a:solidFill>
                <a:latin typeface="Calibri" panose="020F0502020204030204"/>
              </a:rPr>
              <a:t>PROCEDIMENTOS: </a:t>
            </a:r>
            <a:endParaRPr kumimoji="0" lang="en-GB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2" name="Título 1">
            <a:extLst>
              <a:ext uri="{FF2B5EF4-FFF2-40B4-BE49-F238E27FC236}">
                <a16:creationId xmlns="" xmlns:a16="http://schemas.microsoft.com/office/drawing/2014/main" id="{D6479300-C9F1-41D4-A7F4-8DCFA053A9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465094" cy="6790413"/>
          </a:xfrm>
          <a:solidFill>
            <a:srgbClr val="05764A"/>
          </a:solidFill>
        </p:spPr>
        <p:txBody>
          <a:bodyPr vert="vert270">
            <a:normAutofit fontScale="90000"/>
          </a:bodyPr>
          <a:lstStyle/>
          <a:p>
            <a:pPr algn="ctr"/>
            <a:r>
              <a:rPr lang="en-GB" sz="2800" b="1" dirty="0" err="1">
                <a:solidFill>
                  <a:schemeClr val="bg1"/>
                </a:solidFill>
                <a:latin typeface="Bahnschrift" panose="020B0502040204020203" pitchFamily="34" charset="0"/>
              </a:rPr>
              <a:t>Desafio</a:t>
            </a:r>
            <a:r>
              <a:rPr lang="en-GB" sz="2800" b="1" dirty="0">
                <a:solidFill>
                  <a:schemeClr val="bg1"/>
                </a:solidFill>
                <a:latin typeface="Bahnschrift" panose="020B0502040204020203" pitchFamily="34" charset="0"/>
              </a:rPr>
              <a:t> ASS 2023/2024</a:t>
            </a:r>
            <a:r>
              <a:rPr lang="en-GB" sz="28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6" name="CaixaDeTexto 35">
            <a:extLst>
              <a:ext uri="{FF2B5EF4-FFF2-40B4-BE49-F238E27FC236}">
                <a16:creationId xmlns="" xmlns:a16="http://schemas.microsoft.com/office/drawing/2014/main" id="{F93AB369-27A2-457F-B70F-E44A4B29FC27}"/>
              </a:ext>
            </a:extLst>
          </p:cNvPr>
          <p:cNvSpPr txBox="1"/>
          <p:nvPr/>
        </p:nvSpPr>
        <p:spPr>
          <a:xfrm>
            <a:off x="686595" y="26824"/>
            <a:ext cx="9668654" cy="707886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“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Receitas</a:t>
            </a:r>
            <a:r>
              <a:rPr kumimoji="0" lang="en-GB" sz="40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 </a:t>
            </a:r>
            <a:r>
              <a:rPr kumimoji="0" lang="en-GB" sz="40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Sustentáveis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,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têm</a:t>
            </a:r>
            <a:r>
              <a:rPr lang="en-GB" sz="4000" b="1" dirty="0">
                <a:solidFill>
                  <a:prstClr val="white"/>
                </a:solidFill>
                <a:latin typeface="Bahnschrift" panose="020B0502040204020203" pitchFamily="34" charset="0"/>
              </a:rPr>
              <a:t> </a:t>
            </a:r>
            <a:r>
              <a:rPr lang="en-GB" sz="4000" b="1" dirty="0" err="1">
                <a:solidFill>
                  <a:prstClr val="white"/>
                </a:solidFill>
                <a:latin typeface="Bahnschrift" panose="020B0502040204020203" pitchFamily="34" charset="0"/>
              </a:rPr>
              <a:t>Tradição</a:t>
            </a:r>
            <a:r>
              <a:rPr kumimoji="0" lang="en-GB" sz="3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Bahnschrift" panose="020B0502040204020203" pitchFamily="34" charset="0"/>
                <a:ea typeface="+mn-ea"/>
                <a:cs typeface="+mn-cs"/>
              </a:rPr>
              <a:t>”</a:t>
            </a:r>
          </a:p>
        </p:txBody>
      </p:sp>
      <p:pic>
        <p:nvPicPr>
          <p:cNvPr id="27" name="Imagem 26">
            <a:extLst>
              <a:ext uri="{FF2B5EF4-FFF2-40B4-BE49-F238E27FC236}">
                <a16:creationId xmlns="" xmlns:a16="http://schemas.microsoft.com/office/drawing/2014/main" id="{CCA72E91-E97C-4950-B6A4-422054BEADE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1" y="67587"/>
            <a:ext cx="437194" cy="433430"/>
          </a:xfrm>
          <a:prstGeom prst="rect">
            <a:avLst/>
          </a:prstGeom>
        </p:spPr>
      </p:pic>
      <p:sp>
        <p:nvSpPr>
          <p:cNvPr id="7" name="CaixaDeTexto 6">
            <a:extLst>
              <a:ext uri="{FF2B5EF4-FFF2-40B4-BE49-F238E27FC236}">
                <a16:creationId xmlns="" xmlns:a16="http://schemas.microsoft.com/office/drawing/2014/main" id="{8A6911A1-2578-A99F-6FE0-C6CC27FDABB2}"/>
              </a:ext>
            </a:extLst>
          </p:cNvPr>
          <p:cNvSpPr txBox="1"/>
          <p:nvPr/>
        </p:nvSpPr>
        <p:spPr>
          <a:xfrm>
            <a:off x="686595" y="1829766"/>
            <a:ext cx="9668654" cy="507831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 w="60325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endParaRPr lang="pt-PT" dirty="0"/>
          </a:p>
          <a:p>
            <a:r>
              <a:rPr lang="pt-PT" dirty="0"/>
              <a:t>5º) </a:t>
            </a:r>
            <a:r>
              <a:rPr lang="pt-PT" dirty="0" smtClean="0"/>
              <a:t>Deixar cozer o pão durante cerca de 5 minutos, para que ele se </a:t>
            </a:r>
          </a:p>
          <a:p>
            <a:r>
              <a:rPr lang="pt-PT" dirty="0"/>
              <a:t>d</a:t>
            </a:r>
            <a:r>
              <a:rPr lang="pt-PT" dirty="0" smtClean="0"/>
              <a:t>esfaça na calda e fique bem ensopado.</a:t>
            </a:r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endParaRPr lang="pt-PT" dirty="0"/>
          </a:p>
          <a:p>
            <a:r>
              <a:rPr lang="pt-PT" dirty="0"/>
              <a:t>6º) </a:t>
            </a:r>
            <a:r>
              <a:rPr lang="pt-PT" dirty="0" smtClean="0"/>
              <a:t>Retirar para uma travessa; pode decorar-se com uma folhinha de </a:t>
            </a:r>
          </a:p>
          <a:p>
            <a:r>
              <a:rPr lang="pt-PT" dirty="0" smtClean="0"/>
              <a:t>salsa ou hortelã. Depois é só degustar!</a:t>
            </a: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pPr marL="285750" indent="-285750">
              <a:buFontTx/>
              <a:buChar char="-"/>
            </a:pPr>
            <a:endParaRPr lang="pt-PT" dirty="0"/>
          </a:p>
          <a:p>
            <a:endParaRPr lang="pt-PT" dirty="0"/>
          </a:p>
          <a:p>
            <a:endParaRPr lang="pt-PT" dirty="0"/>
          </a:p>
        </p:txBody>
      </p:sp>
      <p:sp>
        <p:nvSpPr>
          <p:cNvPr id="2" name="CaixaDeTexto 1">
            <a:extLst>
              <a:ext uri="{FF2B5EF4-FFF2-40B4-BE49-F238E27FC236}">
                <a16:creationId xmlns="" xmlns:a16="http://schemas.microsoft.com/office/drawing/2014/main" id="{84B0CC57-991B-C8BB-D0AB-28DF53A53579}"/>
              </a:ext>
            </a:extLst>
          </p:cNvPr>
          <p:cNvSpPr txBox="1"/>
          <p:nvPr/>
        </p:nvSpPr>
        <p:spPr>
          <a:xfrm>
            <a:off x="8447665" y="2200589"/>
            <a:ext cx="1547708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3" name="CaixaDeTexto 2">
            <a:extLst>
              <a:ext uri="{FF2B5EF4-FFF2-40B4-BE49-F238E27FC236}">
                <a16:creationId xmlns="" xmlns:a16="http://schemas.microsoft.com/office/drawing/2014/main" id="{0E1EC111-26FA-CAEF-3B6A-AFF396D61CE4}"/>
              </a:ext>
            </a:extLst>
          </p:cNvPr>
          <p:cNvSpPr txBox="1"/>
          <p:nvPr/>
        </p:nvSpPr>
        <p:spPr>
          <a:xfrm>
            <a:off x="8296711" y="4122207"/>
            <a:ext cx="1781785" cy="147732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  <a:p>
            <a:pPr algn="ctr"/>
            <a:endParaRPr lang="pt-PT" dirty="0"/>
          </a:p>
        </p:txBody>
      </p:sp>
      <p:sp>
        <p:nvSpPr>
          <p:cNvPr id="5" name="CaixaDeTexto 4">
            <a:extLst>
              <a:ext uri="{FF2B5EF4-FFF2-40B4-BE49-F238E27FC236}">
                <a16:creationId xmlns="" xmlns:a16="http://schemas.microsoft.com/office/drawing/2014/main" id="{28203D8E-567A-06BA-6EE5-40084791325A}"/>
              </a:ext>
            </a:extLst>
          </p:cNvPr>
          <p:cNvSpPr txBox="1"/>
          <p:nvPr/>
        </p:nvSpPr>
        <p:spPr>
          <a:xfrm>
            <a:off x="686595" y="6424603"/>
            <a:ext cx="5570180" cy="307777"/>
          </a:xfrm>
          <a:prstGeom prst="rect">
            <a:avLst/>
          </a:prstGeom>
          <a:solidFill>
            <a:srgbClr val="05764A"/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PT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https://alimentacaosaudavelesustentavel.abaae.pt/receitas-sustentaveis/</a:t>
            </a:r>
            <a:endParaRPr kumimoji="0" lang="en-GB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 pitchFamily="34" charset="0"/>
              <a:ea typeface="+mn-ea"/>
              <a:cs typeface="+mn-cs"/>
            </a:endParaRP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26165" y="1908699"/>
            <a:ext cx="1769208" cy="2152672"/>
          </a:xfrm>
          <a:prstGeom prst="rect">
            <a:avLst/>
          </a:prstGeom>
        </p:spPr>
      </p:pic>
      <p:pic>
        <p:nvPicPr>
          <p:cNvPr id="6" name="Imagem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30233" y="4061371"/>
            <a:ext cx="1945078" cy="2407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8765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</TotalTime>
  <Words>235</Words>
  <Application>Microsoft Office PowerPoint</Application>
  <PresentationFormat>Ecrã Panorâmico</PresentationFormat>
  <Paragraphs>107</Paragraphs>
  <Slides>4</Slides>
  <Notes>0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4</vt:i4>
      </vt:variant>
    </vt:vector>
  </HeadingPairs>
  <TitlesOfParts>
    <vt:vector size="10" baseType="lpstr">
      <vt:lpstr>Arial</vt:lpstr>
      <vt:lpstr>Bahnschrift</vt:lpstr>
      <vt:lpstr>Calibri</vt:lpstr>
      <vt:lpstr>Calibri Light</vt:lpstr>
      <vt:lpstr>Trebuchet MS</vt:lpstr>
      <vt:lpstr>Tema do Office</vt:lpstr>
      <vt:lpstr>Desafio ASS 2023/2024 </vt:lpstr>
      <vt:lpstr>Desafio ASS 2023/2024 </vt:lpstr>
      <vt:lpstr>Desafio ASS 2023/2024 </vt:lpstr>
      <vt:lpstr>Desafio ASS 2023/2024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Desafio ASS 2022/2023</dc:title>
  <dc:creator>Office1</dc:creator>
  <cp:lastModifiedBy>Maria Rosário Rodrigues Rocha Oliveira</cp:lastModifiedBy>
  <cp:revision>9</cp:revision>
  <dcterms:created xsi:type="dcterms:W3CDTF">2023-02-27T10:13:03Z</dcterms:created>
  <dcterms:modified xsi:type="dcterms:W3CDTF">2024-05-28T21:29:41Z</dcterms:modified>
</cp:coreProperties>
</file>