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3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3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Bolo de </a:t>
            </a:r>
            <a:r>
              <a:rPr lang="en-GB" sz="2000" b="1" dirty="0" err="1">
                <a:solidFill>
                  <a:prstClr val="black"/>
                </a:solidFill>
                <a:latin typeface="Baskerville Old Face" panose="02020602080505020303" pitchFamily="18" charset="0"/>
              </a:rPr>
              <a:t>Cenoura</a:t>
            </a:r>
            <a:r>
              <a:rPr lang="en-GB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 à </a:t>
            </a:r>
            <a:r>
              <a:rPr lang="en-GB" sz="2000" b="1" dirty="0" err="1">
                <a:solidFill>
                  <a:prstClr val="black"/>
                </a:solidFill>
                <a:latin typeface="Baskerville Old Face" panose="02020602080505020303" pitchFamily="18" charset="0"/>
              </a:rPr>
              <a:t>moda</a:t>
            </a:r>
            <a:r>
              <a:rPr lang="en-GB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 da </a:t>
            </a:r>
            <a:r>
              <a:rPr lang="en-GB" sz="2000" b="1" dirty="0" err="1">
                <a:solidFill>
                  <a:prstClr val="black"/>
                </a:solidFill>
                <a:latin typeface="Baskerville Old Face" panose="02020602080505020303" pitchFamily="18" charset="0"/>
              </a:rPr>
              <a:t>minha</a:t>
            </a:r>
            <a:r>
              <a:rPr lang="en-GB" sz="20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Baskerville Old Face" panose="02020602080505020303" pitchFamily="18" charset="0"/>
              </a:rPr>
              <a:t>mãe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8"/>
            <a:ext cx="9492334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300g de cenoura ralada</a:t>
            </a:r>
          </a:p>
          <a:p>
            <a:r>
              <a:rPr lang="pt-PT" dirty="0"/>
              <a:t>-    120 g de açúcar </a:t>
            </a:r>
          </a:p>
          <a:p>
            <a:pPr marL="285750" indent="-285750">
              <a:buFontTx/>
              <a:buChar char="-"/>
            </a:pPr>
            <a:r>
              <a:rPr lang="pt-PT" dirty="0"/>
              <a:t>80g de farinha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sobremesa de fermento em pó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sopa de óleo</a:t>
            </a:r>
          </a:p>
          <a:p>
            <a:pPr marL="285750" indent="-285750">
              <a:buFontTx/>
              <a:buChar char="-"/>
            </a:pPr>
            <a:r>
              <a:rPr lang="pt-PT" dirty="0"/>
              <a:t>4 ovos inteiros</a:t>
            </a:r>
          </a:p>
          <a:p>
            <a:pPr marL="285750" indent="-285750">
              <a:buFontTx/>
              <a:buChar char="-"/>
            </a:pPr>
            <a:r>
              <a:rPr lang="pt-PT" dirty="0"/>
              <a:t>Manteiga q.b.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2AD29B-49FF-BA79-03A7-A79F6CDE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57" y="2657557"/>
            <a:ext cx="4133876" cy="19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Unta-se um tabuleiro com manteiga e polvilha-se com farinha;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Rala-se a cenoura,  juntam-se os ovos inteiros e bate-se muito bem</a:t>
            </a:r>
          </a:p>
          <a:p>
            <a:r>
              <a:rPr lang="pt-PT" dirty="0"/>
              <a:t> com uma batedeira;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C1E4A98-3791-A564-FFFB-A3612EB42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95" y="2033436"/>
            <a:ext cx="2721519" cy="14263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535B2D6-E0C1-DE1E-9574-B18F194C2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757" y="4537424"/>
            <a:ext cx="2799223" cy="14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De seguida, junta-se a  colher de óleo e o açúcar e  bate-se muito</a:t>
            </a:r>
          </a:p>
          <a:p>
            <a:r>
              <a:rPr lang="pt-PT" dirty="0"/>
              <a:t>bem até ficar uma massa homogénea.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Ao preparado junta-se a farinha e o fermento em pó e torna-se a mexer.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9C3EE0-A23C-0274-EA6E-220EC090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271" y="2478185"/>
            <a:ext cx="3266978" cy="15853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401264-F37B-0D3B-13D6-409A7127C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271" y="4765268"/>
            <a:ext cx="3266978" cy="16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Verte-se para o tabuleiro  e vai ao forno pré aquecido a 180ºC durante 30minutos.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Desenforma-se e está pronto a servir.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algn="ctr"/>
            <a:r>
              <a:rPr lang="pt-PT" b="1" i="1" dirty="0"/>
              <a:t>          Bom apetite!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BD8FC8-C29D-B0A7-5699-E76A5313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05" y="2550985"/>
            <a:ext cx="3250642" cy="14219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6D5597-6DBB-B706-7D86-D229038D3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680" y="4218678"/>
            <a:ext cx="3126292" cy="16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86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235</Words>
  <Application>Microsoft Office PowerPoint</Application>
  <PresentationFormat>Ecrã Panorâmico</PresentationFormat>
  <Paragraphs>78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1" baseType="lpstr">
      <vt:lpstr>Arial</vt:lpstr>
      <vt:lpstr>Bahnschrift</vt:lpstr>
      <vt:lpstr>Baskerville Old Face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Luís Pelicano</cp:lastModifiedBy>
  <cp:revision>13</cp:revision>
  <dcterms:created xsi:type="dcterms:W3CDTF">2023-02-27T10:13:03Z</dcterms:created>
  <dcterms:modified xsi:type="dcterms:W3CDTF">2024-05-30T19:00:29Z</dcterms:modified>
</cp:coreProperties>
</file>