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20/05/2024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69082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Migas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com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carnes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fritas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754610"/>
            <a:ext cx="9668654" cy="31393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/>
              <a:t>INGREDIENTES:</a:t>
            </a:r>
          </a:p>
          <a:p>
            <a:r>
              <a:rPr lang="pt-PT" dirty="0"/>
              <a:t>- azeite</a:t>
            </a:r>
          </a:p>
          <a:p>
            <a:r>
              <a:rPr lang="pt-PT" dirty="0"/>
              <a:t>- alhos</a:t>
            </a:r>
          </a:p>
          <a:p>
            <a:r>
              <a:rPr lang="pt-PT"/>
              <a:t>- </a:t>
            </a:r>
            <a:r>
              <a:rPr lang="pt-PT" dirty="0"/>
              <a:t>massa de pimentão</a:t>
            </a:r>
          </a:p>
          <a:p>
            <a:r>
              <a:rPr lang="pt-PT" dirty="0"/>
              <a:t>- entrecosto cortado em pedaços</a:t>
            </a:r>
          </a:p>
          <a:p>
            <a:r>
              <a:rPr lang="pt-PT" dirty="0"/>
              <a:t>- chouriço de carne alentejano cortado em rodelas</a:t>
            </a:r>
          </a:p>
          <a:p>
            <a:r>
              <a:rPr lang="pt-PT" dirty="0"/>
              <a:t>- farinheira alentejana cortada em rodelas</a:t>
            </a:r>
          </a:p>
          <a:p>
            <a:r>
              <a:rPr lang="pt-PT" dirty="0"/>
              <a:t>- toucinho </a:t>
            </a:r>
          </a:p>
          <a:p>
            <a:r>
              <a:rPr lang="pt-PT" dirty="0"/>
              <a:t>- pão alentejano de véspera cortado em fatias finas</a:t>
            </a:r>
          </a:p>
          <a:p>
            <a:r>
              <a:rPr lang="pt-PT" dirty="0"/>
              <a:t>- Sal q.b.</a:t>
            </a:r>
          </a:p>
          <a:p>
            <a:endParaRPr lang="pt-PT" dirty="0"/>
          </a:p>
        </p:txBody>
      </p:sp>
      <p:pic>
        <p:nvPicPr>
          <p:cNvPr id="3" name="Imagem 2" descr="Uma imagem com comida, serviço de mesa, prato, mesa&#10;&#10;Descrição gerada automaticamente">
            <a:extLst>
              <a:ext uri="{FF2B5EF4-FFF2-40B4-BE49-F238E27FC236}">
                <a16:creationId xmlns:a16="http://schemas.microsoft.com/office/drawing/2014/main" id="{CB3DCD95-11F3-85CE-A6BD-01F3E68E8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0" b="17625"/>
          <a:stretch/>
        </p:blipFill>
        <p:spPr>
          <a:xfrm>
            <a:off x="6580601" y="2036022"/>
            <a:ext cx="3427695" cy="2913280"/>
          </a:xfrm>
          <a:prstGeom prst="rect">
            <a:avLst/>
          </a:prstGeom>
        </p:spPr>
      </p:pic>
      <p:sp>
        <p:nvSpPr>
          <p:cNvPr id="2" name="CaixaDeTexto 16">
            <a:extLst>
              <a:ext uri="{FF2B5EF4-FFF2-40B4-BE49-F238E27FC236}">
                <a16:creationId xmlns:a16="http://schemas.microsoft.com/office/drawing/2014/main" id="{5651D34C-D931-0C51-9BD0-FCCE892D3FFB}"/>
              </a:ext>
            </a:extLst>
          </p:cNvPr>
          <p:cNvSpPr txBox="1"/>
          <p:nvPr/>
        </p:nvSpPr>
        <p:spPr>
          <a:xfrm>
            <a:off x="795900" y="6343989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89413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369331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Primeiro cortam-se os enchidos e o toucinho todas em </a:t>
            </a:r>
          </a:p>
          <a:p>
            <a:r>
              <a:rPr lang="pt-PT" dirty="0"/>
              <a:t>pedaços pequenos, o pão alentejano em finas fatias e </a:t>
            </a:r>
          </a:p>
          <a:p>
            <a:r>
              <a:rPr lang="pt-PT" dirty="0"/>
              <a:t>tempera-se o entrecosto com sal e massa de pimentão.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Esmagam-se os alhos e refogam-se em azeite, reservando-os.</a:t>
            </a:r>
          </a:p>
          <a:p>
            <a:r>
              <a:rPr lang="pt-PT" dirty="0"/>
              <a:t>Frita-se o entrecosto previamente temperado.</a:t>
            </a:r>
            <a:br>
              <a:rPr lang="pt-PT" dirty="0"/>
            </a:b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8" name="Imagem 7" descr="Uma imagem com comida, refeição, Fast food, interior&#10;&#10;Descrição gerada automaticamente">
            <a:extLst>
              <a:ext uri="{FF2B5EF4-FFF2-40B4-BE49-F238E27FC236}">
                <a16:creationId xmlns:a16="http://schemas.microsoft.com/office/drawing/2014/main" id="{FDFDDE74-F273-4971-80E0-321E68B3E2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8" b="10502"/>
          <a:stretch/>
        </p:blipFill>
        <p:spPr>
          <a:xfrm>
            <a:off x="7029032" y="2059977"/>
            <a:ext cx="1583289" cy="1614109"/>
          </a:xfrm>
          <a:prstGeom prst="rect">
            <a:avLst/>
          </a:prstGeom>
        </p:spPr>
      </p:pic>
      <p:pic>
        <p:nvPicPr>
          <p:cNvPr id="3" name="Imagem 2" descr="Uma imagem com pessoa, interior, vestuário, parede&#10;&#10;Descrição gerada automaticamente">
            <a:extLst>
              <a:ext uri="{FF2B5EF4-FFF2-40B4-BE49-F238E27FC236}">
                <a16:creationId xmlns:a16="http://schemas.microsoft.com/office/drawing/2014/main" id="{DB39B0F7-E588-D550-D9AA-FAEBB6C2A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77" y="3728565"/>
            <a:ext cx="1291746" cy="1722328"/>
          </a:xfrm>
          <a:prstGeom prst="rect">
            <a:avLst/>
          </a:prstGeom>
        </p:spPr>
      </p:pic>
      <p:sp>
        <p:nvSpPr>
          <p:cNvPr id="4" name="CaixaDeTexto 16">
            <a:extLst>
              <a:ext uri="{FF2B5EF4-FFF2-40B4-BE49-F238E27FC236}">
                <a16:creationId xmlns:a16="http://schemas.microsoft.com/office/drawing/2014/main" id="{6BFD3750-171B-07F4-726D-CD21A9B2EA18}"/>
              </a:ext>
            </a:extLst>
          </p:cNvPr>
          <p:cNvSpPr txBox="1"/>
          <p:nvPr/>
        </p:nvSpPr>
        <p:spPr>
          <a:xfrm>
            <a:off x="795900" y="6343989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Em lume brando fritam-se os enchidos e o toucinho e </a:t>
            </a:r>
          </a:p>
          <a:p>
            <a:r>
              <a:rPr lang="pt-PT" dirty="0"/>
              <a:t>reservam-se.</a:t>
            </a:r>
            <a:br>
              <a:rPr lang="pt-PT" dirty="0"/>
            </a:br>
            <a:endParaRPr lang="pt-PT" dirty="0"/>
          </a:p>
          <a:p>
            <a:r>
              <a:rPr lang="pt-PT" dirty="0"/>
              <a:t>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4º)Para fazer as migas, usar um outro tacho, onde se coloca</a:t>
            </a:r>
          </a:p>
          <a:p>
            <a:r>
              <a:rPr lang="pt-PT" dirty="0"/>
              <a:t>um pouco da gordura de fritar as carnes e um pouco azeite.</a:t>
            </a:r>
          </a:p>
          <a:p>
            <a:r>
              <a:rPr lang="pt-PT" dirty="0"/>
              <a:t>Juntar o pão  fatiado.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pessoa, interior, parede, vestuário&#10;&#10;Descrição gerada automaticamente">
            <a:extLst>
              <a:ext uri="{FF2B5EF4-FFF2-40B4-BE49-F238E27FC236}">
                <a16:creationId xmlns:a16="http://schemas.microsoft.com/office/drawing/2014/main" id="{5E94F43E-C6FC-ED92-8E9B-6617FE7E4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83" y="2126337"/>
            <a:ext cx="1354002" cy="1805335"/>
          </a:xfrm>
          <a:prstGeom prst="rect">
            <a:avLst/>
          </a:prstGeom>
        </p:spPr>
      </p:pic>
      <p:pic>
        <p:nvPicPr>
          <p:cNvPr id="8" name="Imagem 7" descr="Uma imagem com pessoa, comida, interior, refeição&#10;&#10;Descrição gerada automaticamente">
            <a:extLst>
              <a:ext uri="{FF2B5EF4-FFF2-40B4-BE49-F238E27FC236}">
                <a16:creationId xmlns:a16="http://schemas.microsoft.com/office/drawing/2014/main" id="{361D26B9-ED16-C851-16F4-F0157EDBF8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459" y="4032705"/>
            <a:ext cx="1479264" cy="1972352"/>
          </a:xfrm>
          <a:prstGeom prst="rect">
            <a:avLst/>
          </a:prstGeom>
        </p:spPr>
      </p:pic>
      <p:sp>
        <p:nvSpPr>
          <p:cNvPr id="2" name="CaixaDeTexto 16">
            <a:extLst>
              <a:ext uri="{FF2B5EF4-FFF2-40B4-BE49-F238E27FC236}">
                <a16:creationId xmlns:a16="http://schemas.microsoft.com/office/drawing/2014/main" id="{07BA6887-B7C3-656F-0205-FA872A4D955E}"/>
              </a:ext>
            </a:extLst>
          </p:cNvPr>
          <p:cNvSpPr txBox="1"/>
          <p:nvPr/>
        </p:nvSpPr>
        <p:spPr>
          <a:xfrm>
            <a:off x="795900" y="6343989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Esmagar o pão e enrolar até fazer uma "papa", se necessário adicionar </a:t>
            </a:r>
          </a:p>
          <a:p>
            <a:r>
              <a:rPr lang="pt-PT" dirty="0"/>
              <a:t>um pouco de água morna. Juntar os alhos.</a:t>
            </a:r>
          </a:p>
          <a:p>
            <a:r>
              <a:rPr lang="pt-PT" dirty="0"/>
              <a:t>Para evitar que o pão cole na frigideira, juntar, se for preciso mais um</a:t>
            </a:r>
          </a:p>
          <a:p>
            <a:r>
              <a:rPr lang="pt-PT" dirty="0"/>
              <a:t> pouco da gordura da carne frita. </a:t>
            </a:r>
            <a:br>
              <a:rPr lang="pt-PT" dirty="0"/>
            </a:br>
            <a:r>
              <a:rPr lang="pt-PT" dirty="0"/>
              <a:t> Um pequeno truque: para dar volta às migas é colocar um prato por cima</a:t>
            </a:r>
          </a:p>
          <a:p>
            <a:r>
              <a:rPr lang="pt-PT" dirty="0"/>
              <a:t> e voltá-las novamente, para fritarem uniformemente dos dois lados.</a:t>
            </a:r>
            <a:br>
              <a:rPr lang="pt-PT" dirty="0"/>
            </a:br>
            <a:br>
              <a:rPr lang="pt-PT" dirty="0"/>
            </a:br>
            <a:endParaRPr lang="pt-PT" dirty="0"/>
          </a:p>
          <a:p>
            <a:endParaRPr lang="pt-PT" dirty="0"/>
          </a:p>
          <a:p>
            <a:r>
              <a:rPr lang="pt-PT" dirty="0"/>
              <a:t>6º) Servir tudo junto numa prato de barro.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1" name="Imagem 10" descr="Uma imagem com pessoa, interior, comida, refeição&#10;&#10;Descrição gerada automaticamente">
            <a:extLst>
              <a:ext uri="{FF2B5EF4-FFF2-40B4-BE49-F238E27FC236}">
                <a16:creationId xmlns:a16="http://schemas.microsoft.com/office/drawing/2014/main" id="{E85415C2-FCFD-9726-3FE5-BA4C82F85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24" y="2067717"/>
            <a:ext cx="1466255" cy="1955007"/>
          </a:xfrm>
          <a:prstGeom prst="rect">
            <a:avLst/>
          </a:prstGeom>
        </p:spPr>
      </p:pic>
      <p:pic>
        <p:nvPicPr>
          <p:cNvPr id="13" name="Imagem 12" descr="Uma imagem com pessoa, Cara humana, serviço de mesa, vestuário&#10;&#10;Descrição gerada automaticamente">
            <a:extLst>
              <a:ext uri="{FF2B5EF4-FFF2-40B4-BE49-F238E27FC236}">
                <a16:creationId xmlns:a16="http://schemas.microsoft.com/office/drawing/2014/main" id="{58A55180-E859-FFC2-C686-0E8E043ED9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1"/>
          <a:stretch/>
        </p:blipFill>
        <p:spPr>
          <a:xfrm>
            <a:off x="5148373" y="4081627"/>
            <a:ext cx="1694838" cy="1934347"/>
          </a:xfrm>
          <a:prstGeom prst="rect">
            <a:avLst/>
          </a:prstGeom>
        </p:spPr>
      </p:pic>
      <p:sp>
        <p:nvSpPr>
          <p:cNvPr id="2" name="CaixaDeTexto 16">
            <a:extLst>
              <a:ext uri="{FF2B5EF4-FFF2-40B4-BE49-F238E27FC236}">
                <a16:creationId xmlns:a16="http://schemas.microsoft.com/office/drawing/2014/main" id="{9BFC49CD-4296-6513-90B5-2D0661E68C5E}"/>
              </a:ext>
            </a:extLst>
          </p:cNvPr>
          <p:cNvSpPr txBox="1"/>
          <p:nvPr/>
        </p:nvSpPr>
        <p:spPr>
          <a:xfrm>
            <a:off x="795900" y="6343989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332</Words>
  <Application>Microsoft Office PowerPoint</Application>
  <PresentationFormat>Ecrã Panorâmico</PresentationFormat>
  <Paragraphs>58</Paragraphs>
  <Slides>4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10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Office1</dc:creator>
  <cp:lastModifiedBy>Carla Narciso</cp:lastModifiedBy>
  <cp:revision>8</cp:revision>
  <dcterms:created xsi:type="dcterms:W3CDTF">2023-02-27T10:13:03Z</dcterms:created>
  <dcterms:modified xsi:type="dcterms:W3CDTF">2024-05-20T16:24:55Z</dcterms:modified>
</cp:coreProperties>
</file>