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24/05/2024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Sopa de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couve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 (creme)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6186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Couve</a:t>
            </a:r>
          </a:p>
          <a:p>
            <a:pPr marL="285750" indent="-285750">
              <a:buFontTx/>
              <a:buChar char="-"/>
            </a:pPr>
            <a:r>
              <a:rPr lang="pt-PT" dirty="0"/>
              <a:t>Semilha (batata)</a:t>
            </a:r>
          </a:p>
          <a:p>
            <a:pPr marL="285750" indent="-285750">
              <a:buFontTx/>
              <a:buChar char="-"/>
            </a:pPr>
            <a:r>
              <a:rPr lang="pt-PT" dirty="0"/>
              <a:t>Cenoura</a:t>
            </a:r>
          </a:p>
          <a:p>
            <a:pPr marL="285750" indent="-285750">
              <a:buFontTx/>
              <a:buChar char="-"/>
            </a:pPr>
            <a:r>
              <a:rPr lang="pt-PT" dirty="0"/>
              <a:t>Nabo</a:t>
            </a:r>
          </a:p>
          <a:p>
            <a:pPr marL="285750" indent="-285750">
              <a:buFontTx/>
              <a:buChar char="-"/>
            </a:pPr>
            <a:r>
              <a:rPr lang="pt-PT" dirty="0"/>
              <a:t>Cebola </a:t>
            </a:r>
          </a:p>
          <a:p>
            <a:pPr marL="285750" indent="-285750">
              <a:buFontTx/>
              <a:buChar char="-"/>
            </a:pPr>
            <a:r>
              <a:rPr lang="pt-PT" dirty="0"/>
              <a:t>Alho </a:t>
            </a:r>
          </a:p>
          <a:p>
            <a:pPr marL="285750" indent="-285750">
              <a:buFontTx/>
              <a:buChar char="-"/>
            </a:pPr>
            <a:r>
              <a:rPr lang="pt-PT" dirty="0"/>
              <a:t>Sal</a:t>
            </a:r>
          </a:p>
          <a:p>
            <a:pPr marL="285750" indent="-285750">
              <a:buFontTx/>
              <a:buChar char="-"/>
            </a:pPr>
            <a:r>
              <a:rPr lang="pt-PT" dirty="0"/>
              <a:t>Água </a:t>
            </a:r>
          </a:p>
          <a:p>
            <a:pPr marL="285750" indent="-285750">
              <a:buFontTx/>
              <a:buChar char="-"/>
            </a:pPr>
            <a:r>
              <a:rPr lang="pt-PT" dirty="0"/>
              <a:t>Azeite 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306E6F-AE4C-F14D-FBF8-84D038F09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50" y="2570264"/>
            <a:ext cx="3241961" cy="312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776521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Por um pouco de água na panela a ferver.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Cortar os legumes, previamente lavados, sem retirar a casca.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406310-9346-C03D-018D-B08CFD46D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6512"/>
            <a:ext cx="1381570" cy="1842093"/>
          </a:xfrm>
          <a:prstGeom prst="rect">
            <a:avLst/>
          </a:prstGeom>
        </p:spPr>
      </p:pic>
      <p:pic>
        <p:nvPicPr>
          <p:cNvPr id="9" name="Imagem 8" descr="Uma imagem com vestuário, pessoa, Cara humana, rapaz&#10;&#10;Descrição gerada automaticamente">
            <a:extLst>
              <a:ext uri="{FF2B5EF4-FFF2-40B4-BE49-F238E27FC236}">
                <a16:creationId xmlns:a16="http://schemas.microsoft.com/office/drawing/2014/main" id="{969A3711-AE03-900F-6578-B6A849053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7513" y="3197619"/>
            <a:ext cx="2120724" cy="1590544"/>
          </a:xfrm>
          <a:prstGeom prst="rect">
            <a:avLst/>
          </a:prstGeom>
        </p:spPr>
      </p:pic>
      <p:pic>
        <p:nvPicPr>
          <p:cNvPr id="11" name="Imagem 10" descr="Uma imagem com pessoa, vestuário, sapatos, Cara humana&#10;&#10;Descrição gerada automaticamente">
            <a:extLst>
              <a:ext uri="{FF2B5EF4-FFF2-40B4-BE49-F238E27FC236}">
                <a16:creationId xmlns:a16="http://schemas.microsoft.com/office/drawing/2014/main" id="{1F07FAA3-B33C-234A-665C-757AAEF48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018429" y="4121000"/>
            <a:ext cx="1716655" cy="12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Colocar tudo na panela e adicionar água, sal e deixar cozer por</a:t>
            </a:r>
          </a:p>
          <a:p>
            <a:r>
              <a:rPr lang="pt-PT" dirty="0"/>
              <a:t>30 minutos.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Apagar o fogão, ralar bem  e temperar com um fio de azeite.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 descr="Uma imagem com Vegetal de folha verde, comida, espinafre, erva&#10;&#10;Descrição gerada automaticamente">
            <a:extLst>
              <a:ext uri="{FF2B5EF4-FFF2-40B4-BE49-F238E27FC236}">
                <a16:creationId xmlns:a16="http://schemas.microsoft.com/office/drawing/2014/main" id="{12B24FE5-74A9-7B63-2EBB-A36CC0F7C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3964" y="2235211"/>
            <a:ext cx="2019870" cy="1514903"/>
          </a:xfrm>
          <a:prstGeom prst="rect">
            <a:avLst/>
          </a:prstGeom>
        </p:spPr>
      </p:pic>
      <p:pic>
        <p:nvPicPr>
          <p:cNvPr id="8" name="Imagem 7" descr="Uma imagem com interior, pessoa, lavatório, parede&#10;&#10;Descrição gerada automaticamente">
            <a:extLst>
              <a:ext uri="{FF2B5EF4-FFF2-40B4-BE49-F238E27FC236}">
                <a16:creationId xmlns:a16="http://schemas.microsoft.com/office/drawing/2014/main" id="{DB670B92-CC88-5774-D4B0-23DDE2EC5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9684" y="2780054"/>
            <a:ext cx="1730523" cy="129789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320E60C-A456-EDCD-AB53-E36CE6917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195" y="4166570"/>
            <a:ext cx="1245375" cy="22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Saborear a sopa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E05E87-7377-4AF3-BF96-A508E8FA0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144" y="2125932"/>
            <a:ext cx="1465238" cy="26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179</Words>
  <Application>Microsoft Office PowerPoint</Application>
  <PresentationFormat>Ecrã Panorâmico</PresentationFormat>
  <Paragraphs>89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Sandra Raquel de Andrade Ferreira Barreto</cp:lastModifiedBy>
  <cp:revision>7</cp:revision>
  <dcterms:created xsi:type="dcterms:W3CDTF">2023-02-27T10:13:03Z</dcterms:created>
  <dcterms:modified xsi:type="dcterms:W3CDTF">2024-05-24T19:49:02Z</dcterms:modified>
</cp:coreProperties>
</file>