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18288000" cy="10287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78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515"/>
              </a:lnSpc>
            </a:pPr>
            <a:r>
              <a:rPr spc="-85" dirty="0"/>
              <a:t>https://alimentacaosaudavelesustentavel.abaae.pt/receitas-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515"/>
              </a:lnSpc>
            </a:pPr>
            <a:r>
              <a:rPr spc="-85" dirty="0"/>
              <a:t>https://alimentacaosaudavelesustentavel.abaae.pt/receitas-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515"/>
              </a:lnSpc>
            </a:pPr>
            <a:r>
              <a:rPr spc="-85" dirty="0"/>
              <a:t>https://alimentacaosaudavelesustentavel.abaae.pt/receitas-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515"/>
              </a:lnSpc>
            </a:pPr>
            <a:r>
              <a:rPr spc="-85" dirty="0"/>
              <a:t>https://alimentacaosaudavelesustentavel.abaae.pt/receitas-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515"/>
              </a:lnSpc>
            </a:pPr>
            <a:r>
              <a:rPr spc="-85" dirty="0"/>
              <a:t>https://alimentacaosaudavelesustentavel.abaae.pt/receitas-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29892" y="1623036"/>
            <a:ext cx="14503400" cy="1240155"/>
          </a:xfrm>
          <a:custGeom>
            <a:avLst/>
            <a:gdLst/>
            <a:ahLst/>
            <a:cxnLst/>
            <a:rect l="l" t="t" r="r" b="b"/>
            <a:pathLst>
              <a:path w="14503400" h="1240155">
                <a:moveTo>
                  <a:pt x="14502955" y="1240059"/>
                </a:moveTo>
                <a:lnTo>
                  <a:pt x="0" y="1240059"/>
                </a:lnTo>
                <a:lnTo>
                  <a:pt x="0" y="0"/>
                </a:lnTo>
                <a:lnTo>
                  <a:pt x="14502955" y="0"/>
                </a:lnTo>
                <a:lnTo>
                  <a:pt x="14502955" y="1240059"/>
                </a:lnTo>
                <a:close/>
              </a:path>
            </a:pathLst>
          </a:custGeom>
          <a:solidFill>
            <a:srgbClr val="375724">
              <a:alpha val="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87030" y="1580173"/>
            <a:ext cx="14588490" cy="1325880"/>
          </a:xfrm>
          <a:custGeom>
            <a:avLst/>
            <a:gdLst/>
            <a:ahLst/>
            <a:cxnLst/>
            <a:rect l="l" t="t" r="r" b="b"/>
            <a:pathLst>
              <a:path w="14588490" h="1325880">
                <a:moveTo>
                  <a:pt x="14546053" y="1325737"/>
                </a:moveTo>
                <a:lnTo>
                  <a:pt x="42627" y="1325737"/>
                </a:lnTo>
                <a:lnTo>
                  <a:pt x="26159" y="1322422"/>
                </a:lnTo>
                <a:lnTo>
                  <a:pt x="12537" y="1313247"/>
                </a:lnTo>
                <a:lnTo>
                  <a:pt x="3362" y="1299625"/>
                </a:lnTo>
                <a:lnTo>
                  <a:pt x="0" y="1282922"/>
                </a:lnTo>
                <a:lnTo>
                  <a:pt x="0" y="42862"/>
                </a:lnTo>
                <a:lnTo>
                  <a:pt x="3362" y="26159"/>
                </a:lnTo>
                <a:lnTo>
                  <a:pt x="12537" y="12537"/>
                </a:lnTo>
                <a:lnTo>
                  <a:pt x="26159" y="3362"/>
                </a:lnTo>
                <a:lnTo>
                  <a:pt x="42862" y="0"/>
                </a:lnTo>
                <a:lnTo>
                  <a:pt x="14545818" y="0"/>
                </a:lnTo>
                <a:lnTo>
                  <a:pt x="14562521" y="3362"/>
                </a:lnTo>
                <a:lnTo>
                  <a:pt x="14576143" y="12537"/>
                </a:lnTo>
                <a:lnTo>
                  <a:pt x="14585318" y="26159"/>
                </a:lnTo>
                <a:lnTo>
                  <a:pt x="14588290" y="40923"/>
                </a:lnTo>
                <a:lnTo>
                  <a:pt x="14588290" y="42862"/>
                </a:lnTo>
                <a:lnTo>
                  <a:pt x="42862" y="42862"/>
                </a:lnTo>
                <a:lnTo>
                  <a:pt x="42862" y="85725"/>
                </a:lnTo>
                <a:lnTo>
                  <a:pt x="85725" y="85725"/>
                </a:lnTo>
                <a:lnTo>
                  <a:pt x="85725" y="1240059"/>
                </a:lnTo>
                <a:lnTo>
                  <a:pt x="42862" y="1240059"/>
                </a:lnTo>
                <a:lnTo>
                  <a:pt x="42862" y="1282922"/>
                </a:lnTo>
                <a:lnTo>
                  <a:pt x="14588290" y="1282922"/>
                </a:lnTo>
                <a:lnTo>
                  <a:pt x="14588290" y="1284861"/>
                </a:lnTo>
                <a:lnTo>
                  <a:pt x="14585318" y="1299625"/>
                </a:lnTo>
                <a:lnTo>
                  <a:pt x="14576143" y="1313247"/>
                </a:lnTo>
                <a:lnTo>
                  <a:pt x="14562521" y="1322422"/>
                </a:lnTo>
                <a:lnTo>
                  <a:pt x="14546053" y="1325737"/>
                </a:lnTo>
                <a:close/>
              </a:path>
              <a:path w="14588490" h="1325880">
                <a:moveTo>
                  <a:pt x="85725" y="85725"/>
                </a:moveTo>
                <a:lnTo>
                  <a:pt x="42862" y="85725"/>
                </a:lnTo>
                <a:lnTo>
                  <a:pt x="42862" y="42862"/>
                </a:lnTo>
                <a:lnTo>
                  <a:pt x="85725" y="42862"/>
                </a:lnTo>
                <a:lnTo>
                  <a:pt x="85725" y="85725"/>
                </a:lnTo>
                <a:close/>
              </a:path>
              <a:path w="14588490" h="1325880">
                <a:moveTo>
                  <a:pt x="14502955" y="85725"/>
                </a:moveTo>
                <a:lnTo>
                  <a:pt x="85725" y="85725"/>
                </a:lnTo>
                <a:lnTo>
                  <a:pt x="85725" y="42862"/>
                </a:lnTo>
                <a:lnTo>
                  <a:pt x="14502955" y="42862"/>
                </a:lnTo>
                <a:lnTo>
                  <a:pt x="14502955" y="85725"/>
                </a:lnTo>
                <a:close/>
              </a:path>
              <a:path w="14588490" h="1325880">
                <a:moveTo>
                  <a:pt x="14545818" y="1282922"/>
                </a:moveTo>
                <a:lnTo>
                  <a:pt x="14502955" y="1282922"/>
                </a:lnTo>
                <a:lnTo>
                  <a:pt x="14502955" y="42862"/>
                </a:lnTo>
                <a:lnTo>
                  <a:pt x="14545818" y="42862"/>
                </a:lnTo>
                <a:lnTo>
                  <a:pt x="14545818" y="85725"/>
                </a:lnTo>
                <a:lnTo>
                  <a:pt x="14588290" y="85725"/>
                </a:lnTo>
                <a:lnTo>
                  <a:pt x="14588290" y="1240059"/>
                </a:lnTo>
                <a:lnTo>
                  <a:pt x="14545818" y="1240059"/>
                </a:lnTo>
                <a:lnTo>
                  <a:pt x="14545818" y="1282922"/>
                </a:lnTo>
                <a:close/>
              </a:path>
              <a:path w="14588490" h="1325880">
                <a:moveTo>
                  <a:pt x="14588290" y="85725"/>
                </a:moveTo>
                <a:lnTo>
                  <a:pt x="14545818" y="85725"/>
                </a:lnTo>
                <a:lnTo>
                  <a:pt x="14545818" y="42862"/>
                </a:lnTo>
                <a:lnTo>
                  <a:pt x="14588290" y="42862"/>
                </a:lnTo>
                <a:lnTo>
                  <a:pt x="14588290" y="85725"/>
                </a:lnTo>
                <a:close/>
              </a:path>
              <a:path w="14588490" h="1325880">
                <a:moveTo>
                  <a:pt x="85725" y="1282922"/>
                </a:moveTo>
                <a:lnTo>
                  <a:pt x="42862" y="1282922"/>
                </a:lnTo>
                <a:lnTo>
                  <a:pt x="42862" y="1240059"/>
                </a:lnTo>
                <a:lnTo>
                  <a:pt x="85725" y="1240059"/>
                </a:lnTo>
                <a:lnTo>
                  <a:pt x="85725" y="1282922"/>
                </a:lnTo>
                <a:close/>
              </a:path>
              <a:path w="14588490" h="1325880">
                <a:moveTo>
                  <a:pt x="14502955" y="1282922"/>
                </a:moveTo>
                <a:lnTo>
                  <a:pt x="85725" y="1282922"/>
                </a:lnTo>
                <a:lnTo>
                  <a:pt x="85725" y="1240059"/>
                </a:lnTo>
                <a:lnTo>
                  <a:pt x="14502955" y="1240059"/>
                </a:lnTo>
                <a:lnTo>
                  <a:pt x="14502955" y="1282922"/>
                </a:lnTo>
                <a:close/>
              </a:path>
              <a:path w="14588490" h="1325880">
                <a:moveTo>
                  <a:pt x="14588290" y="1282922"/>
                </a:moveTo>
                <a:lnTo>
                  <a:pt x="14545818" y="1282922"/>
                </a:lnTo>
                <a:lnTo>
                  <a:pt x="14545818" y="1240059"/>
                </a:lnTo>
                <a:lnTo>
                  <a:pt x="14588290" y="1240059"/>
                </a:lnTo>
                <a:lnTo>
                  <a:pt x="14588290" y="1282922"/>
                </a:lnTo>
                <a:close/>
              </a:path>
            </a:pathLst>
          </a:custGeom>
          <a:solidFill>
            <a:srgbClr val="00B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5292" y="18011"/>
            <a:ext cx="16177415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2429" y="2005623"/>
            <a:ext cx="16263140" cy="2529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55292" y="9656588"/>
            <a:ext cx="6803390" cy="345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515"/>
              </a:lnSpc>
            </a:pPr>
            <a:r>
              <a:rPr spc="-85" dirty="0"/>
              <a:t>https://alimentacaosaudavelesustentavel.abaae.pt/receitas-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1343003"/>
            <a:ext cx="14588490" cy="1325880"/>
          </a:xfrm>
          <a:custGeom>
            <a:avLst/>
            <a:gdLst/>
            <a:ahLst/>
            <a:cxnLst/>
            <a:rect l="l" t="t" r="r" b="b"/>
            <a:pathLst>
              <a:path w="14588490" h="1325880">
                <a:moveTo>
                  <a:pt x="14546050" y="1325737"/>
                </a:moveTo>
                <a:lnTo>
                  <a:pt x="42630" y="1325737"/>
                </a:lnTo>
                <a:lnTo>
                  <a:pt x="26159" y="1322422"/>
                </a:lnTo>
                <a:lnTo>
                  <a:pt x="12537" y="1313246"/>
                </a:lnTo>
                <a:lnTo>
                  <a:pt x="3362" y="1299624"/>
                </a:lnTo>
                <a:lnTo>
                  <a:pt x="0" y="1282921"/>
                </a:lnTo>
                <a:lnTo>
                  <a:pt x="0" y="42861"/>
                </a:lnTo>
                <a:lnTo>
                  <a:pt x="3362" y="26158"/>
                </a:lnTo>
                <a:lnTo>
                  <a:pt x="12537" y="12536"/>
                </a:lnTo>
                <a:lnTo>
                  <a:pt x="26159" y="3361"/>
                </a:lnTo>
                <a:lnTo>
                  <a:pt x="42858" y="0"/>
                </a:lnTo>
                <a:lnTo>
                  <a:pt x="14545822" y="0"/>
                </a:lnTo>
                <a:lnTo>
                  <a:pt x="14562521" y="3361"/>
                </a:lnTo>
                <a:lnTo>
                  <a:pt x="14576143" y="12536"/>
                </a:lnTo>
                <a:lnTo>
                  <a:pt x="14585319" y="26158"/>
                </a:lnTo>
                <a:lnTo>
                  <a:pt x="14588290" y="40920"/>
                </a:lnTo>
                <a:lnTo>
                  <a:pt x="14588290" y="42861"/>
                </a:lnTo>
                <a:lnTo>
                  <a:pt x="42862" y="42861"/>
                </a:lnTo>
                <a:lnTo>
                  <a:pt x="42862" y="85724"/>
                </a:lnTo>
                <a:lnTo>
                  <a:pt x="85725" y="85724"/>
                </a:lnTo>
                <a:lnTo>
                  <a:pt x="85725" y="1240059"/>
                </a:lnTo>
                <a:lnTo>
                  <a:pt x="42862" y="1240059"/>
                </a:lnTo>
                <a:lnTo>
                  <a:pt x="42862" y="1282921"/>
                </a:lnTo>
                <a:lnTo>
                  <a:pt x="14588290" y="1282921"/>
                </a:lnTo>
                <a:lnTo>
                  <a:pt x="14588290" y="1284862"/>
                </a:lnTo>
                <a:lnTo>
                  <a:pt x="14585319" y="1299624"/>
                </a:lnTo>
                <a:lnTo>
                  <a:pt x="14576143" y="1313246"/>
                </a:lnTo>
                <a:lnTo>
                  <a:pt x="14562521" y="1322422"/>
                </a:lnTo>
                <a:lnTo>
                  <a:pt x="14546050" y="1325737"/>
                </a:lnTo>
                <a:close/>
              </a:path>
              <a:path w="14588490" h="1325880">
                <a:moveTo>
                  <a:pt x="85725" y="85724"/>
                </a:moveTo>
                <a:lnTo>
                  <a:pt x="42862" y="85724"/>
                </a:lnTo>
                <a:lnTo>
                  <a:pt x="42862" y="42861"/>
                </a:lnTo>
                <a:lnTo>
                  <a:pt x="85725" y="42861"/>
                </a:lnTo>
                <a:lnTo>
                  <a:pt x="85725" y="85724"/>
                </a:lnTo>
                <a:close/>
              </a:path>
              <a:path w="14588490" h="1325880">
                <a:moveTo>
                  <a:pt x="14502956" y="85724"/>
                </a:moveTo>
                <a:lnTo>
                  <a:pt x="85725" y="85724"/>
                </a:lnTo>
                <a:lnTo>
                  <a:pt x="85725" y="42861"/>
                </a:lnTo>
                <a:lnTo>
                  <a:pt x="14502956" y="42861"/>
                </a:lnTo>
                <a:lnTo>
                  <a:pt x="14502956" y="85724"/>
                </a:lnTo>
                <a:close/>
              </a:path>
              <a:path w="14588490" h="1325880">
                <a:moveTo>
                  <a:pt x="14545818" y="1282921"/>
                </a:moveTo>
                <a:lnTo>
                  <a:pt x="14502956" y="1282921"/>
                </a:lnTo>
                <a:lnTo>
                  <a:pt x="14502956" y="42861"/>
                </a:lnTo>
                <a:lnTo>
                  <a:pt x="14545818" y="42861"/>
                </a:lnTo>
                <a:lnTo>
                  <a:pt x="14545818" y="85724"/>
                </a:lnTo>
                <a:lnTo>
                  <a:pt x="14588290" y="85724"/>
                </a:lnTo>
                <a:lnTo>
                  <a:pt x="14588290" y="1240059"/>
                </a:lnTo>
                <a:lnTo>
                  <a:pt x="14545818" y="1240059"/>
                </a:lnTo>
                <a:lnTo>
                  <a:pt x="14545818" y="1282921"/>
                </a:lnTo>
                <a:close/>
              </a:path>
              <a:path w="14588490" h="1325880">
                <a:moveTo>
                  <a:pt x="14588290" y="85724"/>
                </a:moveTo>
                <a:lnTo>
                  <a:pt x="14545818" y="85724"/>
                </a:lnTo>
                <a:lnTo>
                  <a:pt x="14545818" y="42861"/>
                </a:lnTo>
                <a:lnTo>
                  <a:pt x="14588290" y="42861"/>
                </a:lnTo>
                <a:lnTo>
                  <a:pt x="14588290" y="85724"/>
                </a:lnTo>
                <a:close/>
              </a:path>
              <a:path w="14588490" h="1325880">
                <a:moveTo>
                  <a:pt x="85725" y="1282921"/>
                </a:moveTo>
                <a:lnTo>
                  <a:pt x="42862" y="1282921"/>
                </a:lnTo>
                <a:lnTo>
                  <a:pt x="42862" y="1240059"/>
                </a:lnTo>
                <a:lnTo>
                  <a:pt x="85725" y="1240059"/>
                </a:lnTo>
                <a:lnTo>
                  <a:pt x="85725" y="1282921"/>
                </a:lnTo>
                <a:close/>
              </a:path>
              <a:path w="14588490" h="1325880">
                <a:moveTo>
                  <a:pt x="14502956" y="1282921"/>
                </a:moveTo>
                <a:lnTo>
                  <a:pt x="85725" y="1282921"/>
                </a:lnTo>
                <a:lnTo>
                  <a:pt x="85725" y="1240059"/>
                </a:lnTo>
                <a:lnTo>
                  <a:pt x="14502956" y="1240059"/>
                </a:lnTo>
                <a:lnTo>
                  <a:pt x="14502956" y="1282921"/>
                </a:lnTo>
                <a:close/>
              </a:path>
              <a:path w="14588490" h="1325880">
                <a:moveTo>
                  <a:pt x="14588290" y="1282921"/>
                </a:moveTo>
                <a:lnTo>
                  <a:pt x="14545818" y="1282921"/>
                </a:lnTo>
                <a:lnTo>
                  <a:pt x="14545818" y="1240059"/>
                </a:lnTo>
                <a:lnTo>
                  <a:pt x="14588290" y="1240059"/>
                </a:lnTo>
                <a:lnTo>
                  <a:pt x="14588290" y="1282921"/>
                </a:lnTo>
                <a:close/>
              </a:path>
            </a:pathLst>
          </a:custGeom>
          <a:solidFill>
            <a:srgbClr val="00B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71562" y="1385864"/>
            <a:ext cx="14503400" cy="1240155"/>
          </a:xfrm>
          <a:prstGeom prst="rect">
            <a:avLst/>
          </a:prstGeom>
          <a:solidFill>
            <a:srgbClr val="375724">
              <a:alpha val="8999"/>
            </a:srgbClr>
          </a:solidFill>
        </p:spPr>
        <p:txBody>
          <a:bodyPr vert="horz" wrap="square" lIns="0" tIns="366395" rIns="0" bIns="0" rtlCol="0">
            <a:spAutoFit/>
          </a:bodyPr>
          <a:lstStyle/>
          <a:p>
            <a:pPr marL="313690">
              <a:lnSpc>
                <a:spcPct val="100000"/>
              </a:lnSpc>
              <a:spcBef>
                <a:spcPts val="2885"/>
              </a:spcBef>
            </a:pPr>
            <a:r>
              <a:rPr sz="3000" b="1" spc="-170" dirty="0">
                <a:latin typeface="Trebuchet MS"/>
                <a:cs typeface="Trebuchet MS"/>
              </a:rPr>
              <a:t>TÍTULO</a:t>
            </a:r>
            <a:r>
              <a:rPr sz="3000" b="1" spc="-250" dirty="0">
                <a:latin typeface="Trebuchet MS"/>
                <a:cs typeface="Trebuchet MS"/>
              </a:rPr>
              <a:t> </a:t>
            </a:r>
            <a:r>
              <a:rPr sz="3000" b="1" spc="-120" dirty="0">
                <a:latin typeface="Trebuchet MS"/>
                <a:cs typeface="Trebuchet MS"/>
              </a:rPr>
              <a:t>DA</a:t>
            </a:r>
            <a:r>
              <a:rPr sz="3000" b="1" spc="-245" dirty="0">
                <a:latin typeface="Trebuchet MS"/>
                <a:cs typeface="Trebuchet MS"/>
              </a:rPr>
              <a:t> </a:t>
            </a:r>
            <a:r>
              <a:rPr sz="3000" b="1" spc="-135" dirty="0">
                <a:latin typeface="Trebuchet MS"/>
                <a:cs typeface="Trebuchet MS"/>
              </a:rPr>
              <a:t>RECEITA</a:t>
            </a:r>
            <a:r>
              <a:rPr sz="3000" spc="-135" dirty="0">
                <a:latin typeface="Trebuchet MS"/>
                <a:cs typeface="Trebuchet MS"/>
              </a:rPr>
              <a:t>:</a:t>
            </a:r>
            <a:r>
              <a:rPr sz="3000" spc="-305" dirty="0">
                <a:latin typeface="Trebuchet MS"/>
                <a:cs typeface="Trebuchet MS"/>
              </a:rPr>
              <a:t> </a:t>
            </a:r>
            <a:r>
              <a:rPr sz="3000" spc="-100" dirty="0">
                <a:latin typeface="Trebuchet MS"/>
                <a:cs typeface="Trebuchet MS"/>
              </a:rPr>
              <a:t>Lombo</a:t>
            </a:r>
            <a:r>
              <a:rPr sz="3000" spc="-305" dirty="0">
                <a:latin typeface="Trebuchet MS"/>
                <a:cs typeface="Trebuchet MS"/>
              </a:rPr>
              <a:t> </a:t>
            </a:r>
            <a:r>
              <a:rPr sz="3000" spc="-145" dirty="0">
                <a:latin typeface="Trebuchet MS"/>
                <a:cs typeface="Trebuchet MS"/>
              </a:rPr>
              <a:t>de</a:t>
            </a:r>
            <a:r>
              <a:rPr sz="3000" spc="-305" dirty="0">
                <a:latin typeface="Trebuchet MS"/>
                <a:cs typeface="Trebuchet MS"/>
              </a:rPr>
              <a:t> </a:t>
            </a:r>
            <a:r>
              <a:rPr sz="3000" spc="-80" dirty="0">
                <a:latin typeface="Trebuchet MS"/>
                <a:cs typeface="Trebuchet MS"/>
              </a:rPr>
              <a:t>porco</a:t>
            </a:r>
            <a:r>
              <a:rPr sz="3000" spc="-310" dirty="0">
                <a:latin typeface="Trebuchet MS"/>
                <a:cs typeface="Trebuchet MS"/>
              </a:rPr>
              <a:t> </a:t>
            </a:r>
            <a:r>
              <a:rPr sz="3000" spc="-75" dirty="0">
                <a:latin typeface="Trebuchet MS"/>
                <a:cs typeface="Trebuchet MS"/>
              </a:rPr>
              <a:t>no</a:t>
            </a:r>
            <a:r>
              <a:rPr sz="3000" spc="-305" dirty="0">
                <a:latin typeface="Trebuchet MS"/>
                <a:cs typeface="Trebuchet MS"/>
              </a:rPr>
              <a:t> </a:t>
            </a:r>
            <a:r>
              <a:rPr sz="3000" spc="-75" dirty="0">
                <a:latin typeface="Trebuchet MS"/>
                <a:cs typeface="Trebuchet MS"/>
              </a:rPr>
              <a:t>forno</a:t>
            </a:r>
            <a:r>
              <a:rPr sz="3000" spc="-305" dirty="0">
                <a:latin typeface="Trebuchet MS"/>
                <a:cs typeface="Trebuchet MS"/>
              </a:rPr>
              <a:t> </a:t>
            </a:r>
            <a:r>
              <a:rPr sz="3000" spc="-140" dirty="0">
                <a:latin typeface="Trebuchet MS"/>
                <a:cs typeface="Trebuchet MS"/>
              </a:rPr>
              <a:t>com</a:t>
            </a:r>
            <a:r>
              <a:rPr sz="3000" spc="-305" dirty="0">
                <a:latin typeface="Trebuchet MS"/>
                <a:cs typeface="Trebuchet MS"/>
              </a:rPr>
              <a:t> </a:t>
            </a:r>
            <a:r>
              <a:rPr sz="3000" spc="-130" dirty="0">
                <a:latin typeface="Trebuchet MS"/>
                <a:cs typeface="Trebuchet MS"/>
              </a:rPr>
              <a:t>tomate</a:t>
            </a:r>
            <a:r>
              <a:rPr sz="3000" spc="-305" dirty="0">
                <a:latin typeface="Trebuchet MS"/>
                <a:cs typeface="Trebuchet MS"/>
              </a:rPr>
              <a:t> </a:t>
            </a:r>
            <a:r>
              <a:rPr sz="3000" spc="-185" dirty="0">
                <a:latin typeface="Trebuchet MS"/>
                <a:cs typeface="Trebuchet MS"/>
              </a:rPr>
              <a:t>e</a:t>
            </a:r>
            <a:r>
              <a:rPr sz="3000" spc="-310" dirty="0">
                <a:latin typeface="Trebuchet MS"/>
                <a:cs typeface="Trebuchet MS"/>
              </a:rPr>
              <a:t> </a:t>
            </a:r>
            <a:r>
              <a:rPr sz="3000" spc="-80" dirty="0">
                <a:latin typeface="Trebuchet MS"/>
                <a:cs typeface="Trebuchet MS"/>
              </a:rPr>
              <a:t>ervas</a:t>
            </a:r>
            <a:r>
              <a:rPr sz="3000" spc="-305" dirty="0">
                <a:latin typeface="Trebuchet MS"/>
                <a:cs typeface="Trebuchet MS"/>
              </a:rPr>
              <a:t> </a:t>
            </a:r>
            <a:r>
              <a:rPr sz="3000" spc="-90" dirty="0">
                <a:latin typeface="Trebuchet MS"/>
                <a:cs typeface="Trebuchet MS"/>
              </a:rPr>
              <a:t>aromáticas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7992" y="9669288"/>
            <a:ext cx="677799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15"/>
              </a:lnSpc>
            </a:pPr>
            <a:r>
              <a:rPr sz="2100" spc="-85" dirty="0">
                <a:solidFill>
                  <a:srgbClr val="FFFFFF"/>
                </a:solidFill>
                <a:latin typeface="Trebuchet MS"/>
                <a:cs typeface="Trebuchet MS"/>
              </a:rPr>
              <a:t>https://alimentacaosaudavelesustentavel.abaae.pt/receitas-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9892" y="40236"/>
            <a:ext cx="14504035" cy="1303020"/>
          </a:xfrm>
          <a:custGeom>
            <a:avLst/>
            <a:gdLst/>
            <a:ahLst/>
            <a:cxnLst/>
            <a:rect l="l" t="t" r="r" b="b"/>
            <a:pathLst>
              <a:path w="14504035" h="1303020">
                <a:moveTo>
                  <a:pt x="14503459" y="1302766"/>
                </a:moveTo>
                <a:lnTo>
                  <a:pt x="0" y="1302766"/>
                </a:lnTo>
                <a:lnTo>
                  <a:pt x="0" y="0"/>
                </a:lnTo>
                <a:lnTo>
                  <a:pt x="14503459" y="0"/>
                </a:lnTo>
                <a:lnTo>
                  <a:pt x="14503459" y="1302766"/>
                </a:lnTo>
                <a:close/>
              </a:path>
            </a:pathLst>
          </a:custGeom>
          <a:solidFill>
            <a:srgbClr val="047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55292" y="18011"/>
            <a:ext cx="1421320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5155" algn="l"/>
                <a:tab pos="3951604" algn="l"/>
                <a:tab pos="8863965" algn="l"/>
                <a:tab pos="10431145" algn="l"/>
                <a:tab pos="13818869" algn="l"/>
              </a:tabLst>
            </a:pPr>
            <a:r>
              <a:rPr dirty="0"/>
              <a:t>“	Receitas	Sustentáveis	têm	Tradição	”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26" y="101380"/>
            <a:ext cx="657224" cy="64769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987030" y="2699405"/>
            <a:ext cx="14590394" cy="7587615"/>
            <a:chOff x="987030" y="2699405"/>
            <a:chExt cx="14590394" cy="7587615"/>
          </a:xfrm>
        </p:grpSpPr>
        <p:sp>
          <p:nvSpPr>
            <p:cNvPr id="9" name="object 9"/>
            <p:cNvSpPr/>
            <p:nvPr/>
          </p:nvSpPr>
          <p:spPr>
            <a:xfrm>
              <a:off x="1032266" y="2760079"/>
              <a:ext cx="14500860" cy="7527290"/>
            </a:xfrm>
            <a:custGeom>
              <a:avLst/>
              <a:gdLst/>
              <a:ahLst/>
              <a:cxnLst/>
              <a:rect l="l" t="t" r="r" b="b"/>
              <a:pathLst>
                <a:path w="14500860" h="7527290">
                  <a:moveTo>
                    <a:pt x="14500589" y="7526920"/>
                  </a:moveTo>
                  <a:lnTo>
                    <a:pt x="0" y="7526920"/>
                  </a:lnTo>
                  <a:lnTo>
                    <a:pt x="0" y="0"/>
                  </a:lnTo>
                  <a:lnTo>
                    <a:pt x="14500589" y="0"/>
                  </a:lnTo>
                  <a:lnTo>
                    <a:pt x="14500589" y="7526920"/>
                  </a:lnTo>
                  <a:close/>
                </a:path>
              </a:pathLst>
            </a:custGeom>
            <a:solidFill>
              <a:srgbClr val="C4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87030" y="2699405"/>
              <a:ext cx="14590394" cy="7587615"/>
            </a:xfrm>
            <a:custGeom>
              <a:avLst/>
              <a:gdLst/>
              <a:ahLst/>
              <a:cxnLst/>
              <a:rect l="l" t="t" r="r" b="b"/>
              <a:pathLst>
                <a:path w="14590394" h="7587615">
                  <a:moveTo>
                    <a:pt x="90472" y="7587594"/>
                  </a:moveTo>
                  <a:lnTo>
                    <a:pt x="0" y="7587594"/>
                  </a:lnTo>
                  <a:lnTo>
                    <a:pt x="0" y="60673"/>
                  </a:lnTo>
                  <a:lnTo>
                    <a:pt x="3559" y="37074"/>
                  </a:lnTo>
                  <a:lnTo>
                    <a:pt x="13261" y="17787"/>
                  </a:lnTo>
                  <a:lnTo>
                    <a:pt x="27641" y="4774"/>
                  </a:lnTo>
                  <a:lnTo>
                    <a:pt x="45236" y="0"/>
                  </a:lnTo>
                  <a:lnTo>
                    <a:pt x="14545825" y="0"/>
                  </a:lnTo>
                  <a:lnTo>
                    <a:pt x="14563419" y="4774"/>
                  </a:lnTo>
                  <a:lnTo>
                    <a:pt x="14577799" y="17787"/>
                  </a:lnTo>
                  <a:lnTo>
                    <a:pt x="14587502" y="37074"/>
                  </a:lnTo>
                  <a:lnTo>
                    <a:pt x="14590069" y="54094"/>
                  </a:lnTo>
                  <a:lnTo>
                    <a:pt x="14590069" y="60673"/>
                  </a:lnTo>
                  <a:lnTo>
                    <a:pt x="45236" y="60673"/>
                  </a:lnTo>
                  <a:lnTo>
                    <a:pt x="45236" y="121347"/>
                  </a:lnTo>
                  <a:lnTo>
                    <a:pt x="90472" y="121347"/>
                  </a:lnTo>
                  <a:lnTo>
                    <a:pt x="90472" y="7587594"/>
                  </a:lnTo>
                  <a:close/>
                </a:path>
                <a:path w="14590394" h="7587615">
                  <a:moveTo>
                    <a:pt x="90472" y="121347"/>
                  </a:moveTo>
                  <a:lnTo>
                    <a:pt x="45236" y="121347"/>
                  </a:lnTo>
                  <a:lnTo>
                    <a:pt x="45236" y="60673"/>
                  </a:lnTo>
                  <a:lnTo>
                    <a:pt x="90472" y="60673"/>
                  </a:lnTo>
                  <a:lnTo>
                    <a:pt x="90472" y="121347"/>
                  </a:lnTo>
                  <a:close/>
                </a:path>
                <a:path w="14590394" h="7587615">
                  <a:moveTo>
                    <a:pt x="14500588" y="121347"/>
                  </a:moveTo>
                  <a:lnTo>
                    <a:pt x="90472" y="121347"/>
                  </a:lnTo>
                  <a:lnTo>
                    <a:pt x="90472" y="60673"/>
                  </a:lnTo>
                  <a:lnTo>
                    <a:pt x="14500588" y="60673"/>
                  </a:lnTo>
                  <a:lnTo>
                    <a:pt x="14500588" y="121347"/>
                  </a:lnTo>
                  <a:close/>
                </a:path>
                <a:path w="14590394" h="7587615">
                  <a:moveTo>
                    <a:pt x="14590069" y="7587594"/>
                  </a:moveTo>
                  <a:lnTo>
                    <a:pt x="14500588" y="7587594"/>
                  </a:lnTo>
                  <a:lnTo>
                    <a:pt x="14500588" y="60673"/>
                  </a:lnTo>
                  <a:lnTo>
                    <a:pt x="14545825" y="60673"/>
                  </a:lnTo>
                  <a:lnTo>
                    <a:pt x="14545825" y="121347"/>
                  </a:lnTo>
                  <a:lnTo>
                    <a:pt x="14590069" y="121347"/>
                  </a:lnTo>
                  <a:lnTo>
                    <a:pt x="14590069" y="7587594"/>
                  </a:lnTo>
                  <a:close/>
                </a:path>
                <a:path w="14590394" h="7587615">
                  <a:moveTo>
                    <a:pt x="14590069" y="121347"/>
                  </a:moveTo>
                  <a:lnTo>
                    <a:pt x="14545825" y="121347"/>
                  </a:lnTo>
                  <a:lnTo>
                    <a:pt x="14545825" y="60673"/>
                  </a:lnTo>
                  <a:lnTo>
                    <a:pt x="14590069" y="60673"/>
                  </a:lnTo>
                  <a:lnTo>
                    <a:pt x="14590069" y="121347"/>
                  </a:lnTo>
                  <a:close/>
                </a:path>
              </a:pathLst>
            </a:custGeom>
            <a:solidFill>
              <a:srgbClr val="00B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4679" y="4137679"/>
              <a:ext cx="104775" cy="1047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4679" y="4547254"/>
              <a:ext cx="104775" cy="10477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4679" y="4956829"/>
              <a:ext cx="104775" cy="10477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4679" y="5366404"/>
              <a:ext cx="104775" cy="1047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4679" y="5775979"/>
              <a:ext cx="104775" cy="10477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4679" y="6185554"/>
              <a:ext cx="104775" cy="10477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4679" y="6595130"/>
              <a:ext cx="104775" cy="10477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4679" y="7004704"/>
              <a:ext cx="104775" cy="10477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466951" y="3115329"/>
            <a:ext cx="5290185" cy="4123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0" dirty="0">
                <a:latin typeface="Trebuchet MS"/>
                <a:cs typeface="Trebuchet MS"/>
              </a:rPr>
              <a:t>INGREDIENTES:</a:t>
            </a:r>
            <a:endParaRPr sz="2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50">
              <a:latin typeface="Trebuchet MS"/>
              <a:cs typeface="Trebuchet MS"/>
            </a:endParaRPr>
          </a:p>
          <a:p>
            <a:pPr marL="46355" marR="2051685">
              <a:lnSpc>
                <a:spcPts val="3229"/>
              </a:lnSpc>
            </a:pPr>
            <a:r>
              <a:rPr sz="2700" spc="-380" dirty="0">
                <a:latin typeface="Trebuchet MS"/>
                <a:cs typeface="Trebuchet MS"/>
              </a:rPr>
              <a:t>1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130" dirty="0">
                <a:latin typeface="Trebuchet MS"/>
                <a:cs typeface="Trebuchet MS"/>
              </a:rPr>
              <a:t>k</a:t>
            </a:r>
            <a:r>
              <a:rPr sz="2700" spc="35" dirty="0">
                <a:latin typeface="Trebuchet MS"/>
                <a:cs typeface="Trebuchet MS"/>
              </a:rPr>
              <a:t>g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95" dirty="0">
                <a:latin typeface="Trebuchet MS"/>
                <a:cs typeface="Trebuchet MS"/>
              </a:rPr>
              <a:t>d</a:t>
            </a:r>
            <a:r>
              <a:rPr sz="2700" spc="-165" dirty="0">
                <a:latin typeface="Trebuchet MS"/>
                <a:cs typeface="Trebuchet MS"/>
              </a:rPr>
              <a:t>e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160" dirty="0">
                <a:latin typeface="Trebuchet MS"/>
                <a:cs typeface="Trebuchet MS"/>
              </a:rPr>
              <a:t>l</a:t>
            </a:r>
            <a:r>
              <a:rPr sz="2700" spc="-80" dirty="0">
                <a:latin typeface="Trebuchet MS"/>
                <a:cs typeface="Trebuchet MS"/>
              </a:rPr>
              <a:t>o</a:t>
            </a:r>
            <a:r>
              <a:rPr sz="2700" spc="-210" dirty="0">
                <a:latin typeface="Trebuchet MS"/>
                <a:cs typeface="Trebuchet MS"/>
              </a:rPr>
              <a:t>m</a:t>
            </a:r>
            <a:r>
              <a:rPr sz="2700" spc="-95" dirty="0">
                <a:latin typeface="Trebuchet MS"/>
                <a:cs typeface="Trebuchet MS"/>
              </a:rPr>
              <a:t>b</a:t>
            </a:r>
            <a:r>
              <a:rPr sz="2700" spc="-100" dirty="0">
                <a:latin typeface="Trebuchet MS"/>
                <a:cs typeface="Trebuchet MS"/>
              </a:rPr>
              <a:t>o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95" dirty="0">
                <a:latin typeface="Trebuchet MS"/>
                <a:cs typeface="Trebuchet MS"/>
              </a:rPr>
              <a:t>d</a:t>
            </a:r>
            <a:r>
              <a:rPr sz="2700" spc="-165" dirty="0">
                <a:latin typeface="Trebuchet MS"/>
                <a:cs typeface="Trebuchet MS"/>
              </a:rPr>
              <a:t>e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95" dirty="0">
                <a:latin typeface="Trebuchet MS"/>
                <a:cs typeface="Trebuchet MS"/>
              </a:rPr>
              <a:t>p</a:t>
            </a:r>
            <a:r>
              <a:rPr sz="2700" spc="-80" dirty="0">
                <a:latin typeface="Trebuchet MS"/>
                <a:cs typeface="Trebuchet MS"/>
              </a:rPr>
              <a:t>o</a:t>
            </a:r>
            <a:r>
              <a:rPr sz="2700" spc="-20" dirty="0">
                <a:latin typeface="Trebuchet MS"/>
                <a:cs typeface="Trebuchet MS"/>
              </a:rPr>
              <a:t>r</a:t>
            </a:r>
            <a:r>
              <a:rPr sz="2700" spc="-65" dirty="0">
                <a:latin typeface="Trebuchet MS"/>
                <a:cs typeface="Trebuchet MS"/>
              </a:rPr>
              <a:t>c</a:t>
            </a:r>
            <a:r>
              <a:rPr sz="2700" spc="-70" dirty="0">
                <a:latin typeface="Trebuchet MS"/>
                <a:cs typeface="Trebuchet MS"/>
              </a:rPr>
              <a:t>o  3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-155" dirty="0">
                <a:latin typeface="Trebuchet MS"/>
                <a:cs typeface="Trebuchet MS"/>
              </a:rPr>
              <a:t>l</a:t>
            </a:r>
            <a:r>
              <a:rPr sz="2700" spc="-35" dirty="0">
                <a:latin typeface="Trebuchet MS"/>
                <a:cs typeface="Trebuchet MS"/>
              </a:rPr>
              <a:t>h</a:t>
            </a:r>
            <a:r>
              <a:rPr sz="2700" spc="-75" dirty="0">
                <a:latin typeface="Trebuchet MS"/>
                <a:cs typeface="Trebuchet MS"/>
              </a:rPr>
              <a:t>o</a:t>
            </a:r>
            <a:r>
              <a:rPr sz="2700" spc="80" dirty="0">
                <a:latin typeface="Trebuchet MS"/>
                <a:cs typeface="Trebuchet MS"/>
              </a:rPr>
              <a:t>s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90" dirty="0">
                <a:latin typeface="Trebuchet MS"/>
                <a:cs typeface="Trebuchet MS"/>
              </a:rPr>
              <a:t>p</a:t>
            </a:r>
            <a:r>
              <a:rPr sz="2700" spc="-125" dirty="0">
                <a:latin typeface="Trebuchet MS"/>
                <a:cs typeface="Trebuchet MS"/>
              </a:rPr>
              <a:t>i</a:t>
            </a:r>
            <a:r>
              <a:rPr sz="2700" spc="-60" dirty="0">
                <a:latin typeface="Trebuchet MS"/>
                <a:cs typeface="Trebuchet MS"/>
              </a:rPr>
              <a:t>c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-90" dirty="0">
                <a:latin typeface="Trebuchet MS"/>
                <a:cs typeface="Trebuchet MS"/>
              </a:rPr>
              <a:t>d</a:t>
            </a:r>
            <a:r>
              <a:rPr sz="2700" spc="-75" dirty="0">
                <a:latin typeface="Trebuchet MS"/>
                <a:cs typeface="Trebuchet MS"/>
              </a:rPr>
              <a:t>o</a:t>
            </a:r>
            <a:r>
              <a:rPr sz="2700" spc="80" dirty="0">
                <a:latin typeface="Trebuchet MS"/>
                <a:cs typeface="Trebuchet MS"/>
              </a:rPr>
              <a:t>s</a:t>
            </a:r>
            <a:endParaRPr sz="2700">
              <a:latin typeface="Trebuchet MS"/>
              <a:cs typeface="Trebuchet MS"/>
            </a:endParaRPr>
          </a:p>
          <a:p>
            <a:pPr marL="46355">
              <a:lnSpc>
                <a:spcPts val="3105"/>
              </a:lnSpc>
            </a:pPr>
            <a:r>
              <a:rPr sz="2700" spc="105" dirty="0">
                <a:latin typeface="Trebuchet MS"/>
                <a:cs typeface="Trebuchet MS"/>
              </a:rPr>
              <a:t>s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-180" dirty="0">
                <a:latin typeface="Trebuchet MS"/>
                <a:cs typeface="Trebuchet MS"/>
              </a:rPr>
              <a:t>l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145" dirty="0">
                <a:latin typeface="Trebuchet MS"/>
                <a:cs typeface="Trebuchet MS"/>
              </a:rPr>
              <a:t>(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140" dirty="0">
                <a:latin typeface="Trebuchet MS"/>
                <a:cs typeface="Trebuchet MS"/>
              </a:rPr>
              <a:t>a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60" dirty="0">
                <a:latin typeface="Trebuchet MS"/>
                <a:cs typeface="Trebuchet MS"/>
              </a:rPr>
              <a:t>g</a:t>
            </a:r>
            <a:r>
              <a:rPr sz="2700" spc="-75" dirty="0">
                <a:latin typeface="Trebuchet MS"/>
                <a:cs typeface="Trebuchet MS"/>
              </a:rPr>
              <a:t>o</a:t>
            </a:r>
            <a:r>
              <a:rPr sz="2700" spc="105" dirty="0">
                <a:latin typeface="Trebuchet MS"/>
                <a:cs typeface="Trebuchet MS"/>
              </a:rPr>
              <a:t>s</a:t>
            </a:r>
            <a:r>
              <a:rPr sz="2700" spc="-60" dirty="0">
                <a:latin typeface="Trebuchet MS"/>
                <a:cs typeface="Trebuchet MS"/>
              </a:rPr>
              <a:t>t</a:t>
            </a:r>
            <a:r>
              <a:rPr sz="2700" spc="-75" dirty="0">
                <a:latin typeface="Trebuchet MS"/>
                <a:cs typeface="Trebuchet MS"/>
              </a:rPr>
              <a:t>o</a:t>
            </a:r>
            <a:r>
              <a:rPr sz="2700" spc="-145" dirty="0">
                <a:latin typeface="Trebuchet MS"/>
                <a:cs typeface="Trebuchet MS"/>
              </a:rPr>
              <a:t>)</a:t>
            </a:r>
            <a:endParaRPr sz="2700">
              <a:latin typeface="Trebuchet MS"/>
              <a:cs typeface="Trebuchet MS"/>
            </a:endParaRPr>
          </a:p>
          <a:p>
            <a:pPr marL="46355" marR="1750695">
              <a:lnSpc>
                <a:spcPts val="3229"/>
              </a:lnSpc>
              <a:spcBef>
                <a:spcPts val="110"/>
              </a:spcBef>
            </a:pPr>
            <a:r>
              <a:rPr sz="2700" spc="-380" dirty="0">
                <a:latin typeface="Trebuchet MS"/>
                <a:cs typeface="Trebuchet MS"/>
              </a:rPr>
              <a:t>1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65" dirty="0">
                <a:latin typeface="Trebuchet MS"/>
                <a:cs typeface="Trebuchet MS"/>
              </a:rPr>
              <a:t>c</a:t>
            </a:r>
            <a:r>
              <a:rPr sz="2700" spc="-40" dirty="0">
                <a:latin typeface="Trebuchet MS"/>
                <a:cs typeface="Trebuchet MS"/>
              </a:rPr>
              <a:t>h</a:t>
            </a:r>
            <a:r>
              <a:rPr sz="2700" spc="-120" dirty="0">
                <a:latin typeface="Trebuchet MS"/>
                <a:cs typeface="Trebuchet MS"/>
              </a:rPr>
              <a:t>á</a:t>
            </a:r>
            <a:r>
              <a:rPr sz="2700" spc="-170" dirty="0">
                <a:latin typeface="Trebuchet MS"/>
                <a:cs typeface="Trebuchet MS"/>
              </a:rPr>
              <a:t>v</a:t>
            </a:r>
            <a:r>
              <a:rPr sz="2700" spc="-145" dirty="0">
                <a:latin typeface="Trebuchet MS"/>
                <a:cs typeface="Trebuchet MS"/>
              </a:rPr>
              <a:t>e</a:t>
            </a:r>
            <a:r>
              <a:rPr sz="2700" spc="-40" dirty="0">
                <a:latin typeface="Trebuchet MS"/>
                <a:cs typeface="Trebuchet MS"/>
              </a:rPr>
              <a:t>n</a:t>
            </a:r>
            <a:r>
              <a:rPr sz="2700" spc="-140" dirty="0">
                <a:latin typeface="Trebuchet MS"/>
                <a:cs typeface="Trebuchet MS"/>
              </a:rPr>
              <a:t>a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95" dirty="0">
                <a:latin typeface="Trebuchet MS"/>
                <a:cs typeface="Trebuchet MS"/>
              </a:rPr>
              <a:t>d</a:t>
            </a:r>
            <a:r>
              <a:rPr sz="2700" spc="-165" dirty="0">
                <a:latin typeface="Trebuchet MS"/>
                <a:cs typeface="Trebuchet MS"/>
              </a:rPr>
              <a:t>e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170" dirty="0">
                <a:latin typeface="Trebuchet MS"/>
                <a:cs typeface="Trebuchet MS"/>
              </a:rPr>
              <a:t>v</a:t>
            </a:r>
            <a:r>
              <a:rPr sz="2700" spc="-130" dirty="0">
                <a:latin typeface="Trebuchet MS"/>
                <a:cs typeface="Trebuchet MS"/>
              </a:rPr>
              <a:t>i</a:t>
            </a:r>
            <a:r>
              <a:rPr sz="2700" spc="-40" dirty="0">
                <a:latin typeface="Trebuchet MS"/>
                <a:cs typeface="Trebuchet MS"/>
              </a:rPr>
              <a:t>nh</a:t>
            </a:r>
            <a:r>
              <a:rPr sz="2700" spc="-100" dirty="0">
                <a:latin typeface="Trebuchet MS"/>
                <a:cs typeface="Trebuchet MS"/>
              </a:rPr>
              <a:t>o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170" dirty="0">
                <a:latin typeface="Trebuchet MS"/>
                <a:cs typeface="Trebuchet MS"/>
              </a:rPr>
              <a:t>v</a:t>
            </a:r>
            <a:r>
              <a:rPr sz="2700" spc="-145" dirty="0">
                <a:latin typeface="Trebuchet MS"/>
                <a:cs typeface="Trebuchet MS"/>
              </a:rPr>
              <a:t>e</a:t>
            </a:r>
            <a:r>
              <a:rPr sz="2700" spc="-20" dirty="0">
                <a:latin typeface="Trebuchet MS"/>
                <a:cs typeface="Trebuchet MS"/>
              </a:rPr>
              <a:t>r</a:t>
            </a:r>
            <a:r>
              <a:rPr sz="2700" spc="-95" dirty="0">
                <a:latin typeface="Trebuchet MS"/>
                <a:cs typeface="Trebuchet MS"/>
              </a:rPr>
              <a:t>d</a:t>
            </a:r>
            <a:r>
              <a:rPr sz="2700" spc="-114" dirty="0">
                <a:latin typeface="Trebuchet MS"/>
                <a:cs typeface="Trebuchet MS"/>
              </a:rPr>
              <a:t>e  </a:t>
            </a:r>
            <a:r>
              <a:rPr sz="2700" spc="-360" dirty="0">
                <a:latin typeface="Trebuchet MS"/>
                <a:cs typeface="Trebuchet MS"/>
              </a:rPr>
              <a:t>1</a:t>
            </a:r>
            <a:r>
              <a:rPr sz="2700" spc="-270" dirty="0">
                <a:latin typeface="Trebuchet MS"/>
                <a:cs typeface="Trebuchet MS"/>
              </a:rPr>
              <a:t>/</a:t>
            </a:r>
            <a:r>
              <a:rPr sz="2700" spc="-55" dirty="0">
                <a:latin typeface="Trebuchet MS"/>
                <a:cs typeface="Trebuchet MS"/>
              </a:rPr>
              <a:t>2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65" dirty="0">
                <a:latin typeface="Trebuchet MS"/>
                <a:cs typeface="Trebuchet MS"/>
              </a:rPr>
              <a:t>c</a:t>
            </a:r>
            <a:r>
              <a:rPr sz="2700" spc="-40" dirty="0">
                <a:latin typeface="Trebuchet MS"/>
                <a:cs typeface="Trebuchet MS"/>
              </a:rPr>
              <a:t>h</a:t>
            </a:r>
            <a:r>
              <a:rPr sz="2700" spc="-120" dirty="0">
                <a:latin typeface="Trebuchet MS"/>
                <a:cs typeface="Trebuchet MS"/>
              </a:rPr>
              <a:t>á</a:t>
            </a:r>
            <a:r>
              <a:rPr sz="2700" spc="-170" dirty="0">
                <a:latin typeface="Trebuchet MS"/>
                <a:cs typeface="Trebuchet MS"/>
              </a:rPr>
              <a:t>v</a:t>
            </a:r>
            <a:r>
              <a:rPr sz="2700" spc="-145" dirty="0">
                <a:latin typeface="Trebuchet MS"/>
                <a:cs typeface="Trebuchet MS"/>
              </a:rPr>
              <a:t>e</a:t>
            </a:r>
            <a:r>
              <a:rPr sz="2700" spc="-40" dirty="0">
                <a:latin typeface="Trebuchet MS"/>
                <a:cs typeface="Trebuchet MS"/>
              </a:rPr>
              <a:t>n</a:t>
            </a:r>
            <a:r>
              <a:rPr sz="2700" spc="-140" dirty="0">
                <a:latin typeface="Trebuchet MS"/>
                <a:cs typeface="Trebuchet MS"/>
              </a:rPr>
              <a:t>a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95" dirty="0">
                <a:latin typeface="Trebuchet MS"/>
                <a:cs typeface="Trebuchet MS"/>
              </a:rPr>
              <a:t>d</a:t>
            </a:r>
            <a:r>
              <a:rPr sz="2700" spc="-165" dirty="0">
                <a:latin typeface="Trebuchet MS"/>
                <a:cs typeface="Trebuchet MS"/>
              </a:rPr>
              <a:t>e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120" dirty="0">
                <a:latin typeface="Trebuchet MS"/>
                <a:cs typeface="Trebuchet MS"/>
              </a:rPr>
              <a:t>a</a:t>
            </a:r>
            <a:r>
              <a:rPr sz="2700" spc="-225" dirty="0">
                <a:latin typeface="Trebuchet MS"/>
                <a:cs typeface="Trebuchet MS"/>
              </a:rPr>
              <a:t>z</a:t>
            </a:r>
            <a:r>
              <a:rPr sz="2700" spc="-145" dirty="0">
                <a:latin typeface="Trebuchet MS"/>
                <a:cs typeface="Trebuchet MS"/>
              </a:rPr>
              <a:t>e</a:t>
            </a:r>
            <a:r>
              <a:rPr sz="2700" spc="-130" dirty="0">
                <a:latin typeface="Trebuchet MS"/>
                <a:cs typeface="Trebuchet MS"/>
              </a:rPr>
              <a:t>i</a:t>
            </a:r>
            <a:r>
              <a:rPr sz="2700" spc="-65" dirty="0">
                <a:latin typeface="Trebuchet MS"/>
                <a:cs typeface="Trebuchet MS"/>
              </a:rPr>
              <a:t>t</a:t>
            </a:r>
            <a:r>
              <a:rPr sz="2700" spc="-165" dirty="0">
                <a:latin typeface="Trebuchet MS"/>
                <a:cs typeface="Trebuchet MS"/>
              </a:rPr>
              <a:t>e</a:t>
            </a:r>
            <a:endParaRPr sz="2700">
              <a:latin typeface="Trebuchet MS"/>
              <a:cs typeface="Trebuchet MS"/>
            </a:endParaRPr>
          </a:p>
          <a:p>
            <a:pPr marL="46355">
              <a:lnSpc>
                <a:spcPts val="3105"/>
              </a:lnSpc>
            </a:pPr>
            <a:r>
              <a:rPr sz="2700" spc="-80" dirty="0">
                <a:latin typeface="Trebuchet MS"/>
                <a:cs typeface="Trebuchet MS"/>
              </a:rPr>
              <a:t>o</a:t>
            </a:r>
            <a:r>
              <a:rPr sz="2700" spc="-20" dirty="0">
                <a:latin typeface="Trebuchet MS"/>
                <a:cs typeface="Trebuchet MS"/>
              </a:rPr>
              <a:t>r</a:t>
            </a:r>
            <a:r>
              <a:rPr sz="2700" spc="-145" dirty="0">
                <a:latin typeface="Trebuchet MS"/>
                <a:cs typeface="Trebuchet MS"/>
              </a:rPr>
              <a:t>é</a:t>
            </a:r>
            <a:r>
              <a:rPr sz="2700" spc="55" dirty="0">
                <a:latin typeface="Trebuchet MS"/>
                <a:cs typeface="Trebuchet MS"/>
              </a:rPr>
              <a:t>g</a:t>
            </a:r>
            <a:r>
              <a:rPr sz="2700" spc="-120" dirty="0">
                <a:latin typeface="Trebuchet MS"/>
                <a:cs typeface="Trebuchet MS"/>
              </a:rPr>
              <a:t>ã</a:t>
            </a:r>
            <a:r>
              <a:rPr sz="2700" spc="-80" dirty="0">
                <a:latin typeface="Trebuchet MS"/>
                <a:cs typeface="Trebuchet MS"/>
              </a:rPr>
              <a:t>o</a:t>
            </a:r>
            <a:r>
              <a:rPr sz="2700" spc="100" dirty="0">
                <a:latin typeface="Trebuchet MS"/>
                <a:cs typeface="Trebuchet MS"/>
              </a:rPr>
              <a:t>s</a:t>
            </a:r>
            <a:r>
              <a:rPr sz="2700" spc="-480" dirty="0">
                <a:latin typeface="Trebuchet MS"/>
                <a:cs typeface="Trebuchet MS"/>
              </a:rPr>
              <a:t>,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160" dirty="0">
                <a:latin typeface="Trebuchet MS"/>
                <a:cs typeface="Trebuchet MS"/>
              </a:rPr>
              <a:t>l</a:t>
            </a:r>
            <a:r>
              <a:rPr sz="2700" spc="-80" dirty="0">
                <a:latin typeface="Trebuchet MS"/>
                <a:cs typeface="Trebuchet MS"/>
              </a:rPr>
              <a:t>o</a:t>
            </a:r>
            <a:r>
              <a:rPr sz="2700" spc="-25" dirty="0">
                <a:latin typeface="Trebuchet MS"/>
                <a:cs typeface="Trebuchet MS"/>
              </a:rPr>
              <a:t>u</a:t>
            </a:r>
            <a:r>
              <a:rPr sz="2700" spc="-20" dirty="0">
                <a:latin typeface="Trebuchet MS"/>
                <a:cs typeface="Trebuchet MS"/>
              </a:rPr>
              <a:t>r</a:t>
            </a:r>
            <a:r>
              <a:rPr sz="2700" spc="-80" dirty="0">
                <a:latin typeface="Trebuchet MS"/>
                <a:cs typeface="Trebuchet MS"/>
              </a:rPr>
              <a:t>o</a:t>
            </a:r>
            <a:r>
              <a:rPr sz="2700" spc="-480" dirty="0">
                <a:latin typeface="Trebuchet MS"/>
                <a:cs typeface="Trebuchet MS"/>
              </a:rPr>
              <a:t>,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100" dirty="0">
                <a:latin typeface="Trebuchet MS"/>
                <a:cs typeface="Trebuchet MS"/>
              </a:rPr>
              <a:t>s</a:t>
            </a:r>
            <a:r>
              <a:rPr sz="2700" spc="-120" dirty="0">
                <a:latin typeface="Trebuchet MS"/>
                <a:cs typeface="Trebuchet MS"/>
              </a:rPr>
              <a:t>a</a:t>
            </a:r>
            <a:r>
              <a:rPr sz="2700" spc="-160" dirty="0">
                <a:latin typeface="Trebuchet MS"/>
                <a:cs typeface="Trebuchet MS"/>
              </a:rPr>
              <a:t>l</a:t>
            </a:r>
            <a:r>
              <a:rPr sz="2700" spc="100" dirty="0">
                <a:latin typeface="Trebuchet MS"/>
                <a:cs typeface="Trebuchet MS"/>
              </a:rPr>
              <a:t>s</a:t>
            </a:r>
            <a:r>
              <a:rPr sz="2700" spc="-120" dirty="0">
                <a:latin typeface="Trebuchet MS"/>
                <a:cs typeface="Trebuchet MS"/>
              </a:rPr>
              <a:t>a</a:t>
            </a:r>
            <a:r>
              <a:rPr sz="2700" spc="-480" dirty="0">
                <a:latin typeface="Trebuchet MS"/>
                <a:cs typeface="Trebuchet MS"/>
              </a:rPr>
              <a:t>,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95" dirty="0">
                <a:latin typeface="Trebuchet MS"/>
                <a:cs typeface="Trebuchet MS"/>
              </a:rPr>
              <a:t>p</a:t>
            </a:r>
            <a:r>
              <a:rPr sz="2700" spc="-130" dirty="0">
                <a:latin typeface="Trebuchet MS"/>
                <a:cs typeface="Trebuchet MS"/>
              </a:rPr>
              <a:t>i</a:t>
            </a:r>
            <a:r>
              <a:rPr sz="2700" spc="-210" dirty="0">
                <a:latin typeface="Trebuchet MS"/>
                <a:cs typeface="Trebuchet MS"/>
              </a:rPr>
              <a:t>m</a:t>
            </a:r>
            <a:r>
              <a:rPr sz="2700" spc="-145" dirty="0">
                <a:latin typeface="Trebuchet MS"/>
                <a:cs typeface="Trebuchet MS"/>
              </a:rPr>
              <a:t>e</a:t>
            </a:r>
            <a:r>
              <a:rPr sz="2700" spc="-40" dirty="0">
                <a:latin typeface="Trebuchet MS"/>
                <a:cs typeface="Trebuchet MS"/>
              </a:rPr>
              <a:t>n</a:t>
            </a:r>
            <a:r>
              <a:rPr sz="2700" spc="-65" dirty="0">
                <a:latin typeface="Trebuchet MS"/>
                <a:cs typeface="Trebuchet MS"/>
              </a:rPr>
              <a:t>t</a:t>
            </a:r>
            <a:r>
              <a:rPr sz="2700" spc="-140" dirty="0">
                <a:latin typeface="Trebuchet MS"/>
                <a:cs typeface="Trebuchet MS"/>
              </a:rPr>
              <a:t>a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95" dirty="0">
                <a:latin typeface="Trebuchet MS"/>
                <a:cs typeface="Trebuchet MS"/>
              </a:rPr>
              <a:t>b</a:t>
            </a:r>
            <a:r>
              <a:rPr sz="2700" spc="-20" dirty="0">
                <a:latin typeface="Trebuchet MS"/>
                <a:cs typeface="Trebuchet MS"/>
              </a:rPr>
              <a:t>r</a:t>
            </a:r>
            <a:r>
              <a:rPr sz="2700" spc="-120" dirty="0">
                <a:latin typeface="Trebuchet MS"/>
                <a:cs typeface="Trebuchet MS"/>
              </a:rPr>
              <a:t>a</a:t>
            </a:r>
            <a:r>
              <a:rPr sz="2700" spc="-40" dirty="0">
                <a:latin typeface="Trebuchet MS"/>
                <a:cs typeface="Trebuchet MS"/>
              </a:rPr>
              <a:t>n</a:t>
            </a:r>
            <a:r>
              <a:rPr sz="2700" spc="-65" dirty="0">
                <a:latin typeface="Trebuchet MS"/>
                <a:cs typeface="Trebuchet MS"/>
              </a:rPr>
              <a:t>c</a:t>
            </a:r>
            <a:r>
              <a:rPr sz="2700" spc="-140" dirty="0">
                <a:latin typeface="Trebuchet MS"/>
                <a:cs typeface="Trebuchet MS"/>
              </a:rPr>
              <a:t>a</a:t>
            </a:r>
            <a:endParaRPr sz="2700">
              <a:latin typeface="Trebuchet MS"/>
              <a:cs typeface="Trebuchet MS"/>
            </a:endParaRPr>
          </a:p>
          <a:p>
            <a:pPr marL="46355">
              <a:lnSpc>
                <a:spcPts val="3225"/>
              </a:lnSpc>
            </a:pPr>
            <a:r>
              <a:rPr sz="2700" spc="-200" dirty="0">
                <a:latin typeface="Trebuchet MS"/>
                <a:cs typeface="Trebuchet MS"/>
              </a:rPr>
              <a:t>T</a:t>
            </a:r>
            <a:r>
              <a:rPr sz="2700" spc="-80" dirty="0">
                <a:latin typeface="Trebuchet MS"/>
                <a:cs typeface="Trebuchet MS"/>
              </a:rPr>
              <a:t>o</a:t>
            </a:r>
            <a:r>
              <a:rPr sz="2700" spc="-210" dirty="0">
                <a:latin typeface="Trebuchet MS"/>
                <a:cs typeface="Trebuchet MS"/>
              </a:rPr>
              <a:t>m</a:t>
            </a:r>
            <a:r>
              <a:rPr sz="2700" spc="-120" dirty="0">
                <a:latin typeface="Trebuchet MS"/>
                <a:cs typeface="Trebuchet MS"/>
              </a:rPr>
              <a:t>a</a:t>
            </a:r>
            <a:r>
              <a:rPr sz="2700" spc="-65" dirty="0">
                <a:latin typeface="Trebuchet MS"/>
                <a:cs typeface="Trebuchet MS"/>
              </a:rPr>
              <a:t>t</a:t>
            </a:r>
            <a:r>
              <a:rPr sz="2700" spc="-165" dirty="0">
                <a:latin typeface="Trebuchet MS"/>
                <a:cs typeface="Trebuchet MS"/>
              </a:rPr>
              <a:t>e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40" dirty="0">
                <a:latin typeface="Trebuchet MS"/>
                <a:cs typeface="Trebuchet MS"/>
              </a:rPr>
              <a:t>n</a:t>
            </a:r>
            <a:r>
              <a:rPr sz="2700" spc="-120" dirty="0">
                <a:latin typeface="Trebuchet MS"/>
                <a:cs typeface="Trebuchet MS"/>
              </a:rPr>
              <a:t>a</a:t>
            </a:r>
            <a:r>
              <a:rPr sz="2700" spc="-65" dirty="0">
                <a:latin typeface="Trebuchet MS"/>
                <a:cs typeface="Trebuchet MS"/>
              </a:rPr>
              <a:t>t</a:t>
            </a:r>
            <a:r>
              <a:rPr sz="2700" spc="-25" dirty="0">
                <a:latin typeface="Trebuchet MS"/>
                <a:cs typeface="Trebuchet MS"/>
              </a:rPr>
              <a:t>u</a:t>
            </a:r>
            <a:r>
              <a:rPr sz="2700" spc="-20" dirty="0">
                <a:latin typeface="Trebuchet MS"/>
                <a:cs typeface="Trebuchet MS"/>
              </a:rPr>
              <a:t>r</a:t>
            </a:r>
            <a:r>
              <a:rPr sz="2700" spc="-120" dirty="0">
                <a:latin typeface="Trebuchet MS"/>
                <a:cs typeface="Trebuchet MS"/>
              </a:rPr>
              <a:t>a</a:t>
            </a:r>
            <a:r>
              <a:rPr sz="2700" spc="-180" dirty="0">
                <a:latin typeface="Trebuchet MS"/>
                <a:cs typeface="Trebuchet MS"/>
              </a:rPr>
              <a:t>l</a:t>
            </a:r>
            <a:endParaRPr sz="2700">
              <a:latin typeface="Trebuchet MS"/>
              <a:cs typeface="Trebuchet MS"/>
            </a:endParaRPr>
          </a:p>
          <a:p>
            <a:pPr marL="46355">
              <a:lnSpc>
                <a:spcPts val="3235"/>
              </a:lnSpc>
            </a:pPr>
            <a:r>
              <a:rPr sz="2700" spc="-30" dirty="0">
                <a:latin typeface="Trebuchet MS"/>
                <a:cs typeface="Trebuchet MS"/>
              </a:rPr>
              <a:t>2</a:t>
            </a:r>
            <a:r>
              <a:rPr sz="2700" spc="120" dirty="0">
                <a:latin typeface="Trebuchet MS"/>
                <a:cs typeface="Trebuchet MS"/>
              </a:rPr>
              <a:t>0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90" dirty="0">
                <a:latin typeface="Trebuchet MS"/>
                <a:cs typeface="Trebuchet MS"/>
              </a:rPr>
              <a:t>b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-60" dirty="0">
                <a:latin typeface="Trebuchet MS"/>
                <a:cs typeface="Trebuchet MS"/>
              </a:rPr>
              <a:t>t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-60" dirty="0">
                <a:latin typeface="Trebuchet MS"/>
                <a:cs typeface="Trebuchet MS"/>
              </a:rPr>
              <a:t>t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80" dirty="0">
                <a:latin typeface="Trebuchet MS"/>
                <a:cs typeface="Trebuchet MS"/>
              </a:rPr>
              <a:t>s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90" dirty="0">
                <a:latin typeface="Trebuchet MS"/>
                <a:cs typeface="Trebuchet MS"/>
              </a:rPr>
              <a:t>p</a:t>
            </a:r>
            <a:r>
              <a:rPr sz="2700" spc="-140" dirty="0">
                <a:latin typeface="Trebuchet MS"/>
                <a:cs typeface="Trebuchet MS"/>
              </a:rPr>
              <a:t>e</a:t>
            </a:r>
            <a:r>
              <a:rPr sz="2700" spc="-120" dirty="0">
                <a:latin typeface="Trebuchet MS"/>
                <a:cs typeface="Trebuchet MS"/>
              </a:rPr>
              <a:t>q</a:t>
            </a:r>
            <a:r>
              <a:rPr sz="2700" spc="-20" dirty="0">
                <a:latin typeface="Trebuchet MS"/>
                <a:cs typeface="Trebuchet MS"/>
              </a:rPr>
              <a:t>u</a:t>
            </a:r>
            <a:r>
              <a:rPr sz="2700" spc="-140" dirty="0">
                <a:latin typeface="Trebuchet MS"/>
                <a:cs typeface="Trebuchet MS"/>
              </a:rPr>
              <a:t>e</a:t>
            </a:r>
            <a:r>
              <a:rPr sz="2700" spc="-35" dirty="0">
                <a:latin typeface="Trebuchet MS"/>
                <a:cs typeface="Trebuchet MS"/>
              </a:rPr>
              <a:t>n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80" dirty="0">
                <a:latin typeface="Trebuchet MS"/>
                <a:cs typeface="Trebuchet MS"/>
              </a:rPr>
              <a:t>s</a:t>
            </a:r>
            <a:endParaRPr sz="27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385162" y="3430496"/>
            <a:ext cx="5629275" cy="5828665"/>
            <a:chOff x="9385162" y="3430496"/>
            <a:chExt cx="5629275" cy="5828665"/>
          </a:xfrm>
        </p:grpSpPr>
        <p:sp>
          <p:nvSpPr>
            <p:cNvPr id="21" name="object 21"/>
            <p:cNvSpPr/>
            <p:nvPr/>
          </p:nvSpPr>
          <p:spPr>
            <a:xfrm>
              <a:off x="9385162" y="3430496"/>
              <a:ext cx="5356225" cy="5536565"/>
            </a:xfrm>
            <a:custGeom>
              <a:avLst/>
              <a:gdLst/>
              <a:ahLst/>
              <a:cxnLst/>
              <a:rect l="l" t="t" r="r" b="b"/>
              <a:pathLst>
                <a:path w="5356225" h="5536565">
                  <a:moveTo>
                    <a:pt x="5355769" y="5536514"/>
                  </a:moveTo>
                  <a:lnTo>
                    <a:pt x="0" y="5536514"/>
                  </a:lnTo>
                  <a:lnTo>
                    <a:pt x="0" y="0"/>
                  </a:lnTo>
                  <a:lnTo>
                    <a:pt x="5355769" y="0"/>
                  </a:lnTo>
                  <a:lnTo>
                    <a:pt x="5355769" y="5536514"/>
                  </a:lnTo>
                  <a:close/>
                </a:path>
              </a:pathLst>
            </a:custGeom>
            <a:solidFill>
              <a:srgbClr val="00B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85162" y="3477436"/>
              <a:ext cx="5629274" cy="57816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2283" y="2005623"/>
            <a:ext cx="269748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0" dirty="0">
                <a:latin typeface="Trebuchet MS"/>
                <a:cs typeface="Trebuchet MS"/>
              </a:rPr>
              <a:t>PROCEDIMENTOS: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9892" y="40236"/>
            <a:ext cx="14505305" cy="1062355"/>
          </a:xfrm>
          <a:custGeom>
            <a:avLst/>
            <a:gdLst/>
            <a:ahLst/>
            <a:cxnLst/>
            <a:rect l="l" t="t" r="r" b="b"/>
            <a:pathLst>
              <a:path w="14505305" h="1062355">
                <a:moveTo>
                  <a:pt x="14504749" y="1061828"/>
                </a:moveTo>
                <a:lnTo>
                  <a:pt x="0" y="1061828"/>
                </a:lnTo>
                <a:lnTo>
                  <a:pt x="0" y="0"/>
                </a:lnTo>
                <a:lnTo>
                  <a:pt x="14504749" y="0"/>
                </a:lnTo>
                <a:lnTo>
                  <a:pt x="14504749" y="1061828"/>
                </a:lnTo>
                <a:close/>
              </a:path>
            </a:pathLst>
          </a:custGeom>
          <a:solidFill>
            <a:srgbClr val="047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55292" y="18011"/>
            <a:ext cx="14001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39515" algn="l"/>
                <a:tab pos="8863965" algn="l"/>
                <a:tab pos="10431145" algn="l"/>
              </a:tabLst>
            </a:pPr>
            <a:r>
              <a:rPr dirty="0"/>
              <a:t>“Receitas	Sustentáveis,	têm	Tradição”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26" y="101380"/>
            <a:ext cx="657224" cy="64769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987029" y="2699405"/>
            <a:ext cx="14588490" cy="7587615"/>
            <a:chOff x="987029" y="2699405"/>
            <a:chExt cx="14588490" cy="7587615"/>
          </a:xfrm>
        </p:grpSpPr>
        <p:sp>
          <p:nvSpPr>
            <p:cNvPr id="7" name="object 7"/>
            <p:cNvSpPr/>
            <p:nvPr/>
          </p:nvSpPr>
          <p:spPr>
            <a:xfrm>
              <a:off x="1032266" y="2751994"/>
              <a:ext cx="14500860" cy="7535545"/>
            </a:xfrm>
            <a:custGeom>
              <a:avLst/>
              <a:gdLst/>
              <a:ahLst/>
              <a:cxnLst/>
              <a:rect l="l" t="t" r="r" b="b"/>
              <a:pathLst>
                <a:path w="14500860" h="7535545">
                  <a:moveTo>
                    <a:pt x="14500588" y="7535004"/>
                  </a:moveTo>
                  <a:lnTo>
                    <a:pt x="0" y="7535004"/>
                  </a:lnTo>
                  <a:lnTo>
                    <a:pt x="0" y="0"/>
                  </a:lnTo>
                  <a:lnTo>
                    <a:pt x="14500588" y="0"/>
                  </a:lnTo>
                  <a:lnTo>
                    <a:pt x="14500588" y="7535004"/>
                  </a:lnTo>
                  <a:close/>
                </a:path>
              </a:pathLst>
            </a:custGeom>
            <a:solidFill>
              <a:srgbClr val="C4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87029" y="2699405"/>
              <a:ext cx="14588490" cy="7587615"/>
            </a:xfrm>
            <a:custGeom>
              <a:avLst/>
              <a:gdLst/>
              <a:ahLst/>
              <a:cxnLst/>
              <a:rect l="l" t="t" r="r" b="b"/>
              <a:pathLst>
                <a:path w="14588490" h="7587615">
                  <a:moveTo>
                    <a:pt x="90472" y="7587594"/>
                  </a:moveTo>
                  <a:lnTo>
                    <a:pt x="0" y="7587594"/>
                  </a:lnTo>
                  <a:lnTo>
                    <a:pt x="0" y="52589"/>
                  </a:lnTo>
                  <a:lnTo>
                    <a:pt x="3559" y="32135"/>
                  </a:lnTo>
                  <a:lnTo>
                    <a:pt x="13261" y="15417"/>
                  </a:lnTo>
                  <a:lnTo>
                    <a:pt x="27641" y="4137"/>
                  </a:lnTo>
                  <a:lnTo>
                    <a:pt x="45235" y="0"/>
                  </a:lnTo>
                  <a:lnTo>
                    <a:pt x="14545825" y="0"/>
                  </a:lnTo>
                  <a:lnTo>
                    <a:pt x="14563419" y="4137"/>
                  </a:lnTo>
                  <a:lnTo>
                    <a:pt x="14577799" y="15417"/>
                  </a:lnTo>
                  <a:lnTo>
                    <a:pt x="14587501" y="32135"/>
                  </a:lnTo>
                  <a:lnTo>
                    <a:pt x="14588265" y="36522"/>
                  </a:lnTo>
                  <a:lnTo>
                    <a:pt x="14588265" y="52589"/>
                  </a:lnTo>
                  <a:lnTo>
                    <a:pt x="45236" y="52589"/>
                  </a:lnTo>
                  <a:lnTo>
                    <a:pt x="45236" y="105179"/>
                  </a:lnTo>
                  <a:lnTo>
                    <a:pt x="90472" y="105179"/>
                  </a:lnTo>
                  <a:lnTo>
                    <a:pt x="90472" y="7587594"/>
                  </a:lnTo>
                  <a:close/>
                </a:path>
                <a:path w="14588490" h="7587615">
                  <a:moveTo>
                    <a:pt x="90472" y="105179"/>
                  </a:moveTo>
                  <a:lnTo>
                    <a:pt x="45236" y="105179"/>
                  </a:lnTo>
                  <a:lnTo>
                    <a:pt x="45236" y="52589"/>
                  </a:lnTo>
                  <a:lnTo>
                    <a:pt x="90472" y="52589"/>
                  </a:lnTo>
                  <a:lnTo>
                    <a:pt x="90472" y="105179"/>
                  </a:lnTo>
                  <a:close/>
                </a:path>
                <a:path w="14588490" h="7587615">
                  <a:moveTo>
                    <a:pt x="14500588" y="105179"/>
                  </a:moveTo>
                  <a:lnTo>
                    <a:pt x="90472" y="105179"/>
                  </a:lnTo>
                  <a:lnTo>
                    <a:pt x="90472" y="52589"/>
                  </a:lnTo>
                  <a:lnTo>
                    <a:pt x="14500588" y="52589"/>
                  </a:lnTo>
                  <a:lnTo>
                    <a:pt x="14500588" y="105179"/>
                  </a:lnTo>
                  <a:close/>
                </a:path>
                <a:path w="14588490" h="7587615">
                  <a:moveTo>
                    <a:pt x="14588265" y="7587594"/>
                  </a:moveTo>
                  <a:lnTo>
                    <a:pt x="14500588" y="7587594"/>
                  </a:lnTo>
                  <a:lnTo>
                    <a:pt x="14500588" y="52589"/>
                  </a:lnTo>
                  <a:lnTo>
                    <a:pt x="14545824" y="52589"/>
                  </a:lnTo>
                  <a:lnTo>
                    <a:pt x="14545824" y="105179"/>
                  </a:lnTo>
                  <a:lnTo>
                    <a:pt x="14588265" y="105179"/>
                  </a:lnTo>
                  <a:lnTo>
                    <a:pt x="14588265" y="7587594"/>
                  </a:lnTo>
                  <a:close/>
                </a:path>
                <a:path w="14588490" h="7587615">
                  <a:moveTo>
                    <a:pt x="14588265" y="105179"/>
                  </a:moveTo>
                  <a:lnTo>
                    <a:pt x="14545824" y="105179"/>
                  </a:lnTo>
                  <a:lnTo>
                    <a:pt x="14545824" y="52589"/>
                  </a:lnTo>
                  <a:lnTo>
                    <a:pt x="14588265" y="52589"/>
                  </a:lnTo>
                  <a:lnTo>
                    <a:pt x="14588265" y="105179"/>
                  </a:lnTo>
                  <a:close/>
                </a:path>
              </a:pathLst>
            </a:custGeom>
            <a:solidFill>
              <a:srgbClr val="00B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402061" y="7211079"/>
            <a:ext cx="4895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30" dirty="0">
                <a:latin typeface="Trebuchet MS"/>
                <a:cs typeface="Trebuchet MS"/>
              </a:rPr>
              <a:t>2</a:t>
            </a:r>
            <a:r>
              <a:rPr sz="2700" spc="-480" dirty="0">
                <a:latin typeface="Trebuchet MS"/>
                <a:cs typeface="Trebuchet MS"/>
              </a:rPr>
              <a:t>.</a:t>
            </a:r>
            <a:r>
              <a:rPr sz="2700" spc="235" dirty="0">
                <a:latin typeface="Trebuchet MS"/>
                <a:cs typeface="Trebuchet MS"/>
              </a:rPr>
              <a:t> </a:t>
            </a:r>
            <a:r>
              <a:rPr sz="2700" spc="70" dirty="0">
                <a:latin typeface="Trebuchet MS"/>
                <a:cs typeface="Trebuchet MS"/>
              </a:rPr>
              <a:t>P</a:t>
            </a:r>
            <a:r>
              <a:rPr sz="2700" spc="-15" dirty="0">
                <a:latin typeface="Trebuchet MS"/>
                <a:cs typeface="Trebuchet MS"/>
              </a:rPr>
              <a:t>r</a:t>
            </a:r>
            <a:r>
              <a:rPr sz="2700" spc="-140" dirty="0">
                <a:latin typeface="Trebuchet MS"/>
                <a:cs typeface="Trebuchet MS"/>
              </a:rPr>
              <a:t>e</a:t>
            </a:r>
            <a:r>
              <a:rPr sz="2700" spc="-90" dirty="0">
                <a:latin typeface="Trebuchet MS"/>
                <a:cs typeface="Trebuchet MS"/>
              </a:rPr>
              <a:t>p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-15" dirty="0">
                <a:latin typeface="Trebuchet MS"/>
                <a:cs typeface="Trebuchet MS"/>
              </a:rPr>
              <a:t>r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-40" dirty="0">
                <a:latin typeface="Trebuchet MS"/>
                <a:cs typeface="Trebuchet MS"/>
              </a:rPr>
              <a:t>r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80" dirty="0">
                <a:latin typeface="Trebuchet MS"/>
                <a:cs typeface="Trebuchet MS"/>
              </a:rPr>
              <a:t>s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90" dirty="0">
                <a:latin typeface="Trebuchet MS"/>
                <a:cs typeface="Trebuchet MS"/>
              </a:rPr>
              <a:t>b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-60" dirty="0">
                <a:latin typeface="Trebuchet MS"/>
                <a:cs typeface="Trebuchet MS"/>
              </a:rPr>
              <a:t>t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-60" dirty="0">
                <a:latin typeface="Trebuchet MS"/>
                <a:cs typeface="Trebuchet MS"/>
              </a:rPr>
              <a:t>t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80" dirty="0">
                <a:latin typeface="Trebuchet MS"/>
                <a:cs typeface="Trebuchet MS"/>
              </a:rPr>
              <a:t>s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165" dirty="0">
                <a:latin typeface="Trebuchet MS"/>
                <a:cs typeface="Trebuchet MS"/>
              </a:rPr>
              <a:t>e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60" dirty="0">
                <a:latin typeface="Trebuchet MS"/>
                <a:cs typeface="Trebuchet MS"/>
              </a:rPr>
              <a:t>c</a:t>
            </a:r>
            <a:r>
              <a:rPr sz="2700" spc="-75" dirty="0">
                <a:latin typeface="Trebuchet MS"/>
                <a:cs typeface="Trebuchet MS"/>
              </a:rPr>
              <a:t>o</a:t>
            </a:r>
            <a:r>
              <a:rPr sz="2700" spc="-15" dirty="0">
                <a:latin typeface="Trebuchet MS"/>
                <a:cs typeface="Trebuchet MS"/>
              </a:rPr>
              <a:t>r</a:t>
            </a:r>
            <a:r>
              <a:rPr sz="2700" spc="-60" dirty="0">
                <a:latin typeface="Trebuchet MS"/>
                <a:cs typeface="Trebuchet MS"/>
              </a:rPr>
              <a:t>t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220" dirty="0">
                <a:latin typeface="Trebuchet MS"/>
                <a:cs typeface="Trebuchet MS"/>
              </a:rPr>
              <a:t>-</a:t>
            </a:r>
            <a:r>
              <a:rPr sz="2700" spc="-155" dirty="0">
                <a:latin typeface="Trebuchet MS"/>
                <a:cs typeface="Trebuchet MS"/>
              </a:rPr>
              <a:t>l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105" dirty="0">
                <a:latin typeface="Trebuchet MS"/>
                <a:cs typeface="Trebuchet MS"/>
              </a:rPr>
              <a:t>s</a:t>
            </a:r>
            <a:r>
              <a:rPr sz="2700" spc="-480" dirty="0">
                <a:latin typeface="Trebuchet MS"/>
                <a:cs typeface="Trebuchet MS"/>
              </a:rPr>
              <a:t>.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65066" y="4127653"/>
            <a:ext cx="3231515" cy="411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sz="2700" spc="15" dirty="0">
                <a:latin typeface="Trebuchet MS"/>
                <a:cs typeface="Trebuchet MS"/>
              </a:rPr>
              <a:t>I</a:t>
            </a:r>
            <a:r>
              <a:rPr sz="2700" spc="-204" dirty="0">
                <a:latin typeface="Trebuchet MS"/>
                <a:cs typeface="Trebuchet MS"/>
              </a:rPr>
              <a:t>m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60" dirty="0">
                <a:latin typeface="Trebuchet MS"/>
                <a:cs typeface="Trebuchet MS"/>
              </a:rPr>
              <a:t>g</a:t>
            </a:r>
            <a:r>
              <a:rPr sz="2700" spc="-140" dirty="0">
                <a:latin typeface="Trebuchet MS"/>
                <a:cs typeface="Trebuchet MS"/>
              </a:rPr>
              <a:t>e</a:t>
            </a:r>
            <a:r>
              <a:rPr sz="2700" spc="-229" dirty="0">
                <a:latin typeface="Trebuchet MS"/>
                <a:cs typeface="Trebuchet MS"/>
              </a:rPr>
              <a:t>m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90" dirty="0">
                <a:latin typeface="Trebuchet MS"/>
                <a:cs typeface="Trebuchet MS"/>
              </a:rPr>
              <a:t>d</a:t>
            </a:r>
            <a:r>
              <a:rPr sz="2700" spc="-140" dirty="0">
                <a:latin typeface="Trebuchet MS"/>
                <a:cs typeface="Trebuchet MS"/>
              </a:rPr>
              <a:t>a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90" dirty="0">
                <a:latin typeface="Trebuchet MS"/>
                <a:cs typeface="Trebuchet MS"/>
              </a:rPr>
              <a:t>p</a:t>
            </a:r>
            <a:r>
              <a:rPr sz="2700" spc="-15" dirty="0">
                <a:latin typeface="Trebuchet MS"/>
                <a:cs typeface="Trebuchet MS"/>
              </a:rPr>
              <a:t>r</a:t>
            </a:r>
            <a:r>
              <a:rPr sz="2700" spc="-140" dirty="0">
                <a:latin typeface="Trebuchet MS"/>
                <a:cs typeface="Trebuchet MS"/>
              </a:rPr>
              <a:t>e</a:t>
            </a:r>
            <a:r>
              <a:rPr sz="2700" spc="-90" dirty="0">
                <a:latin typeface="Trebuchet MS"/>
                <a:cs typeface="Trebuchet MS"/>
              </a:rPr>
              <a:t>p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-15" dirty="0">
                <a:latin typeface="Trebuchet MS"/>
                <a:cs typeface="Trebuchet MS"/>
              </a:rPr>
              <a:t>r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-60" dirty="0">
                <a:latin typeface="Trebuchet MS"/>
                <a:cs typeface="Trebuchet MS"/>
              </a:rPr>
              <a:t>ç</a:t>
            </a:r>
            <a:r>
              <a:rPr sz="2700" spc="-114" dirty="0">
                <a:latin typeface="Trebuchet MS"/>
                <a:cs typeface="Trebuchet MS"/>
              </a:rPr>
              <a:t>ã</a:t>
            </a:r>
            <a:r>
              <a:rPr sz="2700" spc="-100" dirty="0">
                <a:latin typeface="Trebuchet MS"/>
                <a:cs typeface="Trebuchet MS"/>
              </a:rPr>
              <a:t>o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665066" y="7010079"/>
            <a:ext cx="3231515" cy="411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sz="2700" spc="15" dirty="0">
                <a:latin typeface="Trebuchet MS"/>
                <a:cs typeface="Trebuchet MS"/>
              </a:rPr>
              <a:t>I</a:t>
            </a:r>
            <a:r>
              <a:rPr sz="2700" spc="-204" dirty="0">
                <a:latin typeface="Trebuchet MS"/>
                <a:cs typeface="Trebuchet MS"/>
              </a:rPr>
              <a:t>m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60" dirty="0">
                <a:latin typeface="Trebuchet MS"/>
                <a:cs typeface="Trebuchet MS"/>
              </a:rPr>
              <a:t>g</a:t>
            </a:r>
            <a:r>
              <a:rPr sz="2700" spc="-140" dirty="0">
                <a:latin typeface="Trebuchet MS"/>
                <a:cs typeface="Trebuchet MS"/>
              </a:rPr>
              <a:t>e</a:t>
            </a:r>
            <a:r>
              <a:rPr sz="2700" spc="-229" dirty="0">
                <a:latin typeface="Trebuchet MS"/>
                <a:cs typeface="Trebuchet MS"/>
              </a:rPr>
              <a:t>m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90" dirty="0">
                <a:latin typeface="Trebuchet MS"/>
                <a:cs typeface="Trebuchet MS"/>
              </a:rPr>
              <a:t>d</a:t>
            </a:r>
            <a:r>
              <a:rPr sz="2700" spc="-140" dirty="0">
                <a:latin typeface="Trebuchet MS"/>
                <a:cs typeface="Trebuchet MS"/>
              </a:rPr>
              <a:t>a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90" dirty="0">
                <a:latin typeface="Trebuchet MS"/>
                <a:cs typeface="Trebuchet MS"/>
              </a:rPr>
              <a:t>p</a:t>
            </a:r>
            <a:r>
              <a:rPr sz="2700" spc="-15" dirty="0">
                <a:latin typeface="Trebuchet MS"/>
                <a:cs typeface="Trebuchet MS"/>
              </a:rPr>
              <a:t>r</a:t>
            </a:r>
            <a:r>
              <a:rPr sz="2700" spc="-140" dirty="0">
                <a:latin typeface="Trebuchet MS"/>
                <a:cs typeface="Trebuchet MS"/>
              </a:rPr>
              <a:t>e</a:t>
            </a:r>
            <a:r>
              <a:rPr sz="2700" spc="-90" dirty="0">
                <a:latin typeface="Trebuchet MS"/>
                <a:cs typeface="Trebuchet MS"/>
              </a:rPr>
              <a:t>p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-15" dirty="0">
                <a:latin typeface="Trebuchet MS"/>
                <a:cs typeface="Trebuchet MS"/>
              </a:rPr>
              <a:t>r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-60" dirty="0">
                <a:latin typeface="Trebuchet MS"/>
                <a:cs typeface="Trebuchet MS"/>
              </a:rPr>
              <a:t>ç</a:t>
            </a:r>
            <a:r>
              <a:rPr sz="2700" spc="-114" dirty="0">
                <a:latin typeface="Trebuchet MS"/>
                <a:cs typeface="Trebuchet MS"/>
              </a:rPr>
              <a:t>ã</a:t>
            </a:r>
            <a:r>
              <a:rPr sz="2700" spc="-100" dirty="0">
                <a:latin typeface="Trebuchet MS"/>
                <a:cs typeface="Trebuchet MS"/>
              </a:rPr>
              <a:t>o</a:t>
            </a:r>
            <a:endParaRPr sz="27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29892" y="3268864"/>
            <a:ext cx="14119225" cy="6830059"/>
            <a:chOff x="1029892" y="3268864"/>
            <a:chExt cx="14119225" cy="6830059"/>
          </a:xfrm>
        </p:grpSpPr>
        <p:sp>
          <p:nvSpPr>
            <p:cNvPr id="13" name="object 13"/>
            <p:cNvSpPr/>
            <p:nvPr/>
          </p:nvSpPr>
          <p:spPr>
            <a:xfrm>
              <a:off x="1029892" y="9636903"/>
              <a:ext cx="8355330" cy="462280"/>
            </a:xfrm>
            <a:custGeom>
              <a:avLst/>
              <a:gdLst/>
              <a:ahLst/>
              <a:cxnLst/>
              <a:rect l="l" t="t" r="r" b="b"/>
              <a:pathLst>
                <a:path w="8355330" h="462279">
                  <a:moveTo>
                    <a:pt x="8355063" y="461665"/>
                  </a:moveTo>
                  <a:lnTo>
                    <a:pt x="0" y="461665"/>
                  </a:lnTo>
                  <a:lnTo>
                    <a:pt x="0" y="0"/>
                  </a:lnTo>
                  <a:lnTo>
                    <a:pt x="8355063" y="0"/>
                  </a:lnTo>
                  <a:lnTo>
                    <a:pt x="8355063" y="461665"/>
                  </a:lnTo>
                  <a:close/>
                </a:path>
              </a:pathLst>
            </a:custGeom>
            <a:solidFill>
              <a:srgbClr val="0475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15217" y="3268864"/>
              <a:ext cx="3733819" cy="22765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13826" y="6154714"/>
              <a:ext cx="3732383" cy="2276474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440025" y="3807216"/>
            <a:ext cx="8804910" cy="97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 marR="5080" indent="-324485">
              <a:lnSpc>
                <a:spcPct val="115700"/>
              </a:lnSpc>
              <a:spcBef>
                <a:spcPts val="100"/>
              </a:spcBef>
            </a:pPr>
            <a:r>
              <a:rPr sz="2700" spc="-360" dirty="0">
                <a:latin typeface="Trebuchet MS"/>
                <a:cs typeface="Trebuchet MS"/>
              </a:rPr>
              <a:t>1</a:t>
            </a:r>
            <a:r>
              <a:rPr sz="2700" spc="-480" dirty="0">
                <a:latin typeface="Trebuchet MS"/>
                <a:cs typeface="Trebuchet MS"/>
              </a:rPr>
              <a:t>.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200" dirty="0">
                <a:latin typeface="Trebuchet MS"/>
                <a:cs typeface="Trebuchet MS"/>
              </a:rPr>
              <a:t>T</a:t>
            </a:r>
            <a:r>
              <a:rPr sz="2700" spc="-145" dirty="0">
                <a:latin typeface="Trebuchet MS"/>
                <a:cs typeface="Trebuchet MS"/>
              </a:rPr>
              <a:t>e</a:t>
            </a:r>
            <a:r>
              <a:rPr sz="2700" spc="-210" dirty="0">
                <a:latin typeface="Trebuchet MS"/>
                <a:cs typeface="Trebuchet MS"/>
              </a:rPr>
              <a:t>m</a:t>
            </a:r>
            <a:r>
              <a:rPr sz="2700" spc="-95" dirty="0">
                <a:latin typeface="Trebuchet MS"/>
                <a:cs typeface="Trebuchet MS"/>
              </a:rPr>
              <a:t>p</a:t>
            </a:r>
            <a:r>
              <a:rPr sz="2700" spc="-145" dirty="0">
                <a:latin typeface="Trebuchet MS"/>
                <a:cs typeface="Trebuchet MS"/>
              </a:rPr>
              <a:t>e</a:t>
            </a:r>
            <a:r>
              <a:rPr sz="2700" spc="-20" dirty="0">
                <a:latin typeface="Trebuchet MS"/>
                <a:cs typeface="Trebuchet MS"/>
              </a:rPr>
              <a:t>r</a:t>
            </a:r>
            <a:r>
              <a:rPr sz="2700" spc="-120" dirty="0">
                <a:latin typeface="Trebuchet MS"/>
                <a:cs typeface="Trebuchet MS"/>
              </a:rPr>
              <a:t>a</a:t>
            </a:r>
            <a:r>
              <a:rPr sz="2700" spc="-40" dirty="0">
                <a:latin typeface="Trebuchet MS"/>
                <a:cs typeface="Trebuchet MS"/>
              </a:rPr>
              <a:t>r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140" dirty="0">
                <a:latin typeface="Trebuchet MS"/>
                <a:cs typeface="Trebuchet MS"/>
              </a:rPr>
              <a:t>a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65" dirty="0">
                <a:latin typeface="Trebuchet MS"/>
                <a:cs typeface="Trebuchet MS"/>
              </a:rPr>
              <a:t>c</a:t>
            </a:r>
            <a:r>
              <a:rPr sz="2700" spc="-120" dirty="0">
                <a:latin typeface="Trebuchet MS"/>
                <a:cs typeface="Trebuchet MS"/>
              </a:rPr>
              <a:t>a</a:t>
            </a:r>
            <a:r>
              <a:rPr sz="2700" spc="-20" dirty="0">
                <a:latin typeface="Trebuchet MS"/>
                <a:cs typeface="Trebuchet MS"/>
              </a:rPr>
              <a:t>r</a:t>
            </a:r>
            <a:r>
              <a:rPr sz="2700" spc="-40" dirty="0">
                <a:latin typeface="Trebuchet MS"/>
                <a:cs typeface="Trebuchet MS"/>
              </a:rPr>
              <a:t>n</a:t>
            </a:r>
            <a:r>
              <a:rPr sz="2700" spc="-165" dirty="0">
                <a:latin typeface="Trebuchet MS"/>
                <a:cs typeface="Trebuchet MS"/>
              </a:rPr>
              <a:t>e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65" dirty="0">
                <a:latin typeface="Trebuchet MS"/>
                <a:cs typeface="Trebuchet MS"/>
              </a:rPr>
              <a:t>c</a:t>
            </a:r>
            <a:r>
              <a:rPr sz="2700" spc="-80" dirty="0">
                <a:latin typeface="Trebuchet MS"/>
                <a:cs typeface="Trebuchet MS"/>
              </a:rPr>
              <a:t>o</a:t>
            </a:r>
            <a:r>
              <a:rPr sz="2700" spc="-229" dirty="0">
                <a:latin typeface="Trebuchet MS"/>
                <a:cs typeface="Trebuchet MS"/>
              </a:rPr>
              <a:t>m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120" dirty="0">
                <a:latin typeface="Trebuchet MS"/>
                <a:cs typeface="Trebuchet MS"/>
              </a:rPr>
              <a:t>a</a:t>
            </a:r>
            <a:r>
              <a:rPr sz="2700" spc="-160" dirty="0">
                <a:latin typeface="Trebuchet MS"/>
                <a:cs typeface="Trebuchet MS"/>
              </a:rPr>
              <a:t>l</a:t>
            </a:r>
            <a:r>
              <a:rPr sz="2700" spc="-40" dirty="0">
                <a:latin typeface="Trebuchet MS"/>
                <a:cs typeface="Trebuchet MS"/>
              </a:rPr>
              <a:t>h</a:t>
            </a:r>
            <a:r>
              <a:rPr sz="2700" spc="-80" dirty="0">
                <a:latin typeface="Trebuchet MS"/>
                <a:cs typeface="Trebuchet MS"/>
              </a:rPr>
              <a:t>o</a:t>
            </a:r>
            <a:r>
              <a:rPr sz="2700" spc="-480" dirty="0">
                <a:latin typeface="Trebuchet MS"/>
                <a:cs typeface="Trebuchet MS"/>
              </a:rPr>
              <a:t>,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100" dirty="0">
                <a:latin typeface="Trebuchet MS"/>
                <a:cs typeface="Trebuchet MS"/>
              </a:rPr>
              <a:t>s</a:t>
            </a:r>
            <a:r>
              <a:rPr sz="2700" spc="-120" dirty="0">
                <a:latin typeface="Trebuchet MS"/>
                <a:cs typeface="Trebuchet MS"/>
              </a:rPr>
              <a:t>a</a:t>
            </a:r>
            <a:r>
              <a:rPr sz="2700" spc="-160" dirty="0">
                <a:latin typeface="Trebuchet MS"/>
                <a:cs typeface="Trebuchet MS"/>
              </a:rPr>
              <a:t>l</a:t>
            </a:r>
            <a:r>
              <a:rPr sz="2700" spc="-480" dirty="0">
                <a:latin typeface="Trebuchet MS"/>
                <a:cs typeface="Trebuchet MS"/>
              </a:rPr>
              <a:t>,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170" dirty="0">
                <a:latin typeface="Trebuchet MS"/>
                <a:cs typeface="Trebuchet MS"/>
              </a:rPr>
              <a:t>v</a:t>
            </a:r>
            <a:r>
              <a:rPr sz="2700" spc="-130" dirty="0">
                <a:latin typeface="Trebuchet MS"/>
                <a:cs typeface="Trebuchet MS"/>
              </a:rPr>
              <a:t>i</a:t>
            </a:r>
            <a:r>
              <a:rPr sz="2700" spc="-40" dirty="0">
                <a:latin typeface="Trebuchet MS"/>
                <a:cs typeface="Trebuchet MS"/>
              </a:rPr>
              <a:t>nh</a:t>
            </a:r>
            <a:r>
              <a:rPr sz="2700" spc="-100" dirty="0">
                <a:latin typeface="Trebuchet MS"/>
                <a:cs typeface="Trebuchet MS"/>
              </a:rPr>
              <a:t>o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170" dirty="0">
                <a:latin typeface="Trebuchet MS"/>
                <a:cs typeface="Trebuchet MS"/>
              </a:rPr>
              <a:t>v</a:t>
            </a:r>
            <a:r>
              <a:rPr sz="2700" spc="-145" dirty="0">
                <a:latin typeface="Trebuchet MS"/>
                <a:cs typeface="Trebuchet MS"/>
              </a:rPr>
              <a:t>e</a:t>
            </a:r>
            <a:r>
              <a:rPr sz="2700" spc="-20" dirty="0">
                <a:latin typeface="Trebuchet MS"/>
                <a:cs typeface="Trebuchet MS"/>
              </a:rPr>
              <a:t>r</a:t>
            </a:r>
            <a:r>
              <a:rPr sz="2700" spc="-95" dirty="0">
                <a:latin typeface="Trebuchet MS"/>
                <a:cs typeface="Trebuchet MS"/>
              </a:rPr>
              <a:t>d</a:t>
            </a:r>
            <a:r>
              <a:rPr sz="2700" spc="-145" dirty="0">
                <a:latin typeface="Trebuchet MS"/>
                <a:cs typeface="Trebuchet MS"/>
              </a:rPr>
              <a:t>e</a:t>
            </a:r>
            <a:r>
              <a:rPr sz="2700" spc="-480" dirty="0">
                <a:latin typeface="Trebuchet MS"/>
                <a:cs typeface="Trebuchet MS"/>
              </a:rPr>
              <a:t>,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160" dirty="0">
                <a:latin typeface="Trebuchet MS"/>
                <a:cs typeface="Trebuchet MS"/>
              </a:rPr>
              <a:t>l</a:t>
            </a:r>
            <a:r>
              <a:rPr sz="2700" spc="-80" dirty="0">
                <a:latin typeface="Trebuchet MS"/>
                <a:cs typeface="Trebuchet MS"/>
              </a:rPr>
              <a:t>o</a:t>
            </a:r>
            <a:r>
              <a:rPr sz="2700" spc="-25" dirty="0">
                <a:latin typeface="Trebuchet MS"/>
                <a:cs typeface="Trebuchet MS"/>
              </a:rPr>
              <a:t>u</a:t>
            </a:r>
            <a:r>
              <a:rPr sz="2700" spc="-20" dirty="0">
                <a:latin typeface="Trebuchet MS"/>
                <a:cs typeface="Trebuchet MS"/>
              </a:rPr>
              <a:t>r</a:t>
            </a:r>
            <a:r>
              <a:rPr sz="2700" spc="-100" dirty="0">
                <a:latin typeface="Trebuchet MS"/>
                <a:cs typeface="Trebuchet MS"/>
              </a:rPr>
              <a:t>o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165" dirty="0">
                <a:latin typeface="Trebuchet MS"/>
                <a:cs typeface="Trebuchet MS"/>
              </a:rPr>
              <a:t>e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80" dirty="0">
                <a:latin typeface="Trebuchet MS"/>
                <a:cs typeface="Trebuchet MS"/>
              </a:rPr>
              <a:t>o</a:t>
            </a:r>
            <a:r>
              <a:rPr sz="2700" spc="-20" dirty="0">
                <a:latin typeface="Trebuchet MS"/>
                <a:cs typeface="Trebuchet MS"/>
              </a:rPr>
              <a:t>r</a:t>
            </a:r>
            <a:r>
              <a:rPr sz="2700" spc="-145" dirty="0">
                <a:latin typeface="Trebuchet MS"/>
                <a:cs typeface="Trebuchet MS"/>
              </a:rPr>
              <a:t>é</a:t>
            </a:r>
            <a:r>
              <a:rPr sz="2700" spc="55" dirty="0">
                <a:latin typeface="Trebuchet MS"/>
                <a:cs typeface="Trebuchet MS"/>
              </a:rPr>
              <a:t>g</a:t>
            </a:r>
            <a:r>
              <a:rPr sz="2700" spc="-120" dirty="0">
                <a:latin typeface="Trebuchet MS"/>
                <a:cs typeface="Trebuchet MS"/>
              </a:rPr>
              <a:t>ã</a:t>
            </a:r>
            <a:r>
              <a:rPr sz="2700" spc="-80" dirty="0">
                <a:latin typeface="Trebuchet MS"/>
                <a:cs typeface="Trebuchet MS"/>
              </a:rPr>
              <a:t>o</a:t>
            </a:r>
            <a:r>
              <a:rPr sz="2700" spc="100" dirty="0">
                <a:latin typeface="Trebuchet MS"/>
                <a:cs typeface="Trebuchet MS"/>
              </a:rPr>
              <a:t>s</a:t>
            </a:r>
            <a:r>
              <a:rPr sz="2700" spc="-425" dirty="0">
                <a:latin typeface="Trebuchet MS"/>
                <a:cs typeface="Trebuchet MS"/>
              </a:rPr>
              <a:t>.  </a:t>
            </a:r>
            <a:r>
              <a:rPr sz="2700" spc="50" dirty="0">
                <a:latin typeface="Trebuchet MS"/>
                <a:cs typeface="Trebuchet MS"/>
              </a:rPr>
              <a:t>D</a:t>
            </a:r>
            <a:r>
              <a:rPr sz="2700" spc="-145" dirty="0">
                <a:latin typeface="Trebuchet MS"/>
                <a:cs typeface="Trebuchet MS"/>
              </a:rPr>
              <a:t>e</a:t>
            </a:r>
            <a:r>
              <a:rPr sz="2700" spc="-130" dirty="0">
                <a:latin typeface="Trebuchet MS"/>
                <a:cs typeface="Trebuchet MS"/>
              </a:rPr>
              <a:t>i</a:t>
            </a:r>
            <a:r>
              <a:rPr sz="2700" spc="-215" dirty="0">
                <a:latin typeface="Trebuchet MS"/>
                <a:cs typeface="Trebuchet MS"/>
              </a:rPr>
              <a:t>x</a:t>
            </a:r>
            <a:r>
              <a:rPr sz="2700" spc="-120" dirty="0">
                <a:latin typeface="Trebuchet MS"/>
                <a:cs typeface="Trebuchet MS"/>
              </a:rPr>
              <a:t>a</a:t>
            </a:r>
            <a:r>
              <a:rPr sz="2700" spc="-40" dirty="0">
                <a:latin typeface="Trebuchet MS"/>
                <a:cs typeface="Trebuchet MS"/>
              </a:rPr>
              <a:t>r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210" dirty="0">
                <a:latin typeface="Trebuchet MS"/>
                <a:cs typeface="Trebuchet MS"/>
              </a:rPr>
              <a:t>m</a:t>
            </a:r>
            <a:r>
              <a:rPr sz="2700" spc="-120" dirty="0">
                <a:latin typeface="Trebuchet MS"/>
                <a:cs typeface="Trebuchet MS"/>
              </a:rPr>
              <a:t>a</a:t>
            </a:r>
            <a:r>
              <a:rPr sz="2700" spc="-20" dirty="0">
                <a:latin typeface="Trebuchet MS"/>
                <a:cs typeface="Trebuchet MS"/>
              </a:rPr>
              <a:t>r</a:t>
            </a:r>
            <a:r>
              <a:rPr sz="2700" spc="-130" dirty="0">
                <a:latin typeface="Trebuchet MS"/>
                <a:cs typeface="Trebuchet MS"/>
              </a:rPr>
              <a:t>i</a:t>
            </a:r>
            <a:r>
              <a:rPr sz="2700" spc="-40" dirty="0">
                <a:latin typeface="Trebuchet MS"/>
                <a:cs typeface="Trebuchet MS"/>
              </a:rPr>
              <a:t>n</a:t>
            </a:r>
            <a:r>
              <a:rPr sz="2700" spc="-120" dirty="0">
                <a:latin typeface="Trebuchet MS"/>
                <a:cs typeface="Trebuchet MS"/>
              </a:rPr>
              <a:t>a</a:t>
            </a:r>
            <a:r>
              <a:rPr sz="2700" spc="-40" dirty="0">
                <a:latin typeface="Trebuchet MS"/>
                <a:cs typeface="Trebuchet MS"/>
              </a:rPr>
              <a:t>r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95" dirty="0">
                <a:latin typeface="Trebuchet MS"/>
                <a:cs typeface="Trebuchet MS"/>
              </a:rPr>
              <a:t>d</a:t>
            </a:r>
            <a:r>
              <a:rPr sz="2700" spc="-165" dirty="0">
                <a:latin typeface="Trebuchet MS"/>
                <a:cs typeface="Trebuchet MS"/>
              </a:rPr>
              <a:t>e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170" dirty="0">
                <a:latin typeface="Trebuchet MS"/>
                <a:cs typeface="Trebuchet MS"/>
              </a:rPr>
              <a:t>v</a:t>
            </a:r>
            <a:r>
              <a:rPr sz="2700" spc="-145" dirty="0">
                <a:latin typeface="Trebuchet MS"/>
                <a:cs typeface="Trebuchet MS"/>
              </a:rPr>
              <a:t>é</a:t>
            </a:r>
            <a:r>
              <a:rPr sz="2700" spc="100" dirty="0">
                <a:latin typeface="Trebuchet MS"/>
                <a:cs typeface="Trebuchet MS"/>
              </a:rPr>
              <a:t>s</a:t>
            </a:r>
            <a:r>
              <a:rPr sz="2700" spc="-95" dirty="0">
                <a:latin typeface="Trebuchet MS"/>
                <a:cs typeface="Trebuchet MS"/>
              </a:rPr>
              <a:t>p</a:t>
            </a:r>
            <a:r>
              <a:rPr sz="2700" spc="-145" dirty="0">
                <a:latin typeface="Trebuchet MS"/>
                <a:cs typeface="Trebuchet MS"/>
              </a:rPr>
              <a:t>e</a:t>
            </a:r>
            <a:r>
              <a:rPr sz="2700" spc="-20" dirty="0">
                <a:latin typeface="Trebuchet MS"/>
                <a:cs typeface="Trebuchet MS"/>
              </a:rPr>
              <a:t>r</a:t>
            </a:r>
            <a:r>
              <a:rPr sz="2700" spc="-120" dirty="0">
                <a:latin typeface="Trebuchet MS"/>
                <a:cs typeface="Trebuchet MS"/>
              </a:rPr>
              <a:t>a</a:t>
            </a:r>
            <a:r>
              <a:rPr sz="2700" spc="-480" dirty="0">
                <a:latin typeface="Trebuchet MS"/>
                <a:cs typeface="Trebuchet MS"/>
              </a:rPr>
              <a:t>,</a:t>
            </a:r>
            <a:r>
              <a:rPr sz="2700" spc="229" dirty="0">
                <a:latin typeface="Trebuchet MS"/>
                <a:cs typeface="Trebuchet MS"/>
              </a:rPr>
              <a:t> </a:t>
            </a:r>
            <a:r>
              <a:rPr sz="2700" spc="-210" dirty="0">
                <a:latin typeface="Trebuchet MS"/>
                <a:cs typeface="Trebuchet MS"/>
              </a:rPr>
              <a:t>m</a:t>
            </a:r>
            <a:r>
              <a:rPr sz="2700" spc="-145" dirty="0">
                <a:latin typeface="Trebuchet MS"/>
                <a:cs typeface="Trebuchet MS"/>
              </a:rPr>
              <a:t>e</a:t>
            </a:r>
            <a:r>
              <a:rPr sz="2700" spc="-40" dirty="0">
                <a:latin typeface="Trebuchet MS"/>
                <a:cs typeface="Trebuchet MS"/>
              </a:rPr>
              <a:t>n</a:t>
            </a:r>
            <a:r>
              <a:rPr sz="2700" spc="-80" dirty="0">
                <a:latin typeface="Trebuchet MS"/>
                <a:cs typeface="Trebuchet MS"/>
              </a:rPr>
              <a:t>o</a:t>
            </a:r>
            <a:r>
              <a:rPr sz="2700" spc="80" dirty="0">
                <a:latin typeface="Trebuchet MS"/>
                <a:cs typeface="Trebuchet MS"/>
              </a:rPr>
              <a:t>s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dirty="0">
                <a:latin typeface="Trebuchet MS"/>
                <a:cs typeface="Trebuchet MS"/>
              </a:rPr>
              <a:t>5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40" dirty="0">
                <a:latin typeface="Trebuchet MS"/>
                <a:cs typeface="Trebuchet MS"/>
              </a:rPr>
              <a:t>h</a:t>
            </a:r>
            <a:r>
              <a:rPr sz="2700" spc="-80" dirty="0">
                <a:latin typeface="Trebuchet MS"/>
                <a:cs typeface="Trebuchet MS"/>
              </a:rPr>
              <a:t>o</a:t>
            </a:r>
            <a:r>
              <a:rPr sz="2700" spc="-20" dirty="0">
                <a:latin typeface="Trebuchet MS"/>
                <a:cs typeface="Trebuchet MS"/>
              </a:rPr>
              <a:t>r</a:t>
            </a:r>
            <a:r>
              <a:rPr sz="2700" spc="-120" dirty="0">
                <a:latin typeface="Trebuchet MS"/>
                <a:cs typeface="Trebuchet MS"/>
              </a:rPr>
              <a:t>a</a:t>
            </a:r>
            <a:r>
              <a:rPr sz="2700" spc="100" dirty="0">
                <a:latin typeface="Trebuchet MS"/>
                <a:cs typeface="Trebuchet MS"/>
              </a:rPr>
              <a:t>s</a:t>
            </a:r>
            <a:r>
              <a:rPr sz="2700" spc="-425" dirty="0">
                <a:latin typeface="Trebuchet MS"/>
                <a:cs typeface="Trebuchet MS"/>
              </a:rPr>
              <a:t>;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15"/>
              </a:lnSpc>
            </a:pPr>
            <a:r>
              <a:rPr spc="-85" dirty="0"/>
              <a:t>https://alimentacaosaudavelesustentavel.abaae.pt/receitas-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84648" y="1580173"/>
            <a:ext cx="14593569" cy="8707120"/>
            <a:chOff x="984648" y="1580173"/>
            <a:chExt cx="14593569" cy="8707120"/>
          </a:xfrm>
        </p:grpSpPr>
        <p:sp>
          <p:nvSpPr>
            <p:cNvPr id="3" name="object 3"/>
            <p:cNvSpPr/>
            <p:nvPr/>
          </p:nvSpPr>
          <p:spPr>
            <a:xfrm>
              <a:off x="1029892" y="2751995"/>
              <a:ext cx="14503400" cy="7535545"/>
            </a:xfrm>
            <a:custGeom>
              <a:avLst/>
              <a:gdLst/>
              <a:ahLst/>
              <a:cxnLst/>
              <a:rect l="l" t="t" r="r" b="b"/>
              <a:pathLst>
                <a:path w="14503400" h="7535545">
                  <a:moveTo>
                    <a:pt x="14502955" y="7535004"/>
                  </a:moveTo>
                  <a:lnTo>
                    <a:pt x="0" y="7535004"/>
                  </a:lnTo>
                  <a:lnTo>
                    <a:pt x="0" y="0"/>
                  </a:lnTo>
                  <a:lnTo>
                    <a:pt x="14502955" y="0"/>
                  </a:lnTo>
                  <a:lnTo>
                    <a:pt x="14502955" y="7535004"/>
                  </a:lnTo>
                  <a:close/>
                </a:path>
              </a:pathLst>
            </a:custGeom>
            <a:solidFill>
              <a:srgbClr val="C4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84648" y="2699405"/>
              <a:ext cx="14593569" cy="7587615"/>
            </a:xfrm>
            <a:custGeom>
              <a:avLst/>
              <a:gdLst/>
              <a:ahLst/>
              <a:cxnLst/>
              <a:rect l="l" t="t" r="r" b="b"/>
              <a:pathLst>
                <a:path w="14593569" h="7587615">
                  <a:moveTo>
                    <a:pt x="90487" y="7587594"/>
                  </a:moveTo>
                  <a:lnTo>
                    <a:pt x="0" y="7587594"/>
                  </a:lnTo>
                  <a:lnTo>
                    <a:pt x="0" y="52589"/>
                  </a:lnTo>
                  <a:lnTo>
                    <a:pt x="3559" y="32135"/>
                  </a:lnTo>
                  <a:lnTo>
                    <a:pt x="13263" y="15417"/>
                  </a:lnTo>
                  <a:lnTo>
                    <a:pt x="27646" y="4137"/>
                  </a:lnTo>
                  <a:lnTo>
                    <a:pt x="45243" y="0"/>
                  </a:lnTo>
                  <a:lnTo>
                    <a:pt x="14548199" y="0"/>
                  </a:lnTo>
                  <a:lnTo>
                    <a:pt x="14565795" y="4137"/>
                  </a:lnTo>
                  <a:lnTo>
                    <a:pt x="14580178" y="15417"/>
                  </a:lnTo>
                  <a:lnTo>
                    <a:pt x="14589882" y="32135"/>
                  </a:lnTo>
                  <a:lnTo>
                    <a:pt x="14593442" y="52589"/>
                  </a:lnTo>
                  <a:lnTo>
                    <a:pt x="45243" y="52589"/>
                  </a:lnTo>
                  <a:lnTo>
                    <a:pt x="45243" y="105179"/>
                  </a:lnTo>
                  <a:lnTo>
                    <a:pt x="90487" y="105179"/>
                  </a:lnTo>
                  <a:lnTo>
                    <a:pt x="90487" y="7587594"/>
                  </a:lnTo>
                  <a:close/>
                </a:path>
                <a:path w="14593569" h="7587615">
                  <a:moveTo>
                    <a:pt x="90487" y="105179"/>
                  </a:moveTo>
                  <a:lnTo>
                    <a:pt x="45243" y="105179"/>
                  </a:lnTo>
                  <a:lnTo>
                    <a:pt x="45243" y="52589"/>
                  </a:lnTo>
                  <a:lnTo>
                    <a:pt x="90487" y="52589"/>
                  </a:lnTo>
                  <a:lnTo>
                    <a:pt x="90487" y="105179"/>
                  </a:lnTo>
                  <a:close/>
                </a:path>
                <a:path w="14593569" h="7587615">
                  <a:moveTo>
                    <a:pt x="14502954" y="105179"/>
                  </a:moveTo>
                  <a:lnTo>
                    <a:pt x="90487" y="105179"/>
                  </a:lnTo>
                  <a:lnTo>
                    <a:pt x="90487" y="52589"/>
                  </a:lnTo>
                  <a:lnTo>
                    <a:pt x="14502954" y="52589"/>
                  </a:lnTo>
                  <a:lnTo>
                    <a:pt x="14502954" y="105179"/>
                  </a:lnTo>
                  <a:close/>
                </a:path>
                <a:path w="14593569" h="7587615">
                  <a:moveTo>
                    <a:pt x="14593442" y="7587594"/>
                  </a:moveTo>
                  <a:lnTo>
                    <a:pt x="14502954" y="7587594"/>
                  </a:lnTo>
                  <a:lnTo>
                    <a:pt x="14502954" y="52589"/>
                  </a:lnTo>
                  <a:lnTo>
                    <a:pt x="14548198" y="52589"/>
                  </a:lnTo>
                  <a:lnTo>
                    <a:pt x="14548198" y="105179"/>
                  </a:lnTo>
                  <a:lnTo>
                    <a:pt x="14593442" y="105179"/>
                  </a:lnTo>
                  <a:lnTo>
                    <a:pt x="14593442" y="7587594"/>
                  </a:lnTo>
                  <a:close/>
                </a:path>
                <a:path w="14593569" h="7587615">
                  <a:moveTo>
                    <a:pt x="14593442" y="105179"/>
                  </a:moveTo>
                  <a:lnTo>
                    <a:pt x="14548198" y="105179"/>
                  </a:lnTo>
                  <a:lnTo>
                    <a:pt x="14548198" y="52589"/>
                  </a:lnTo>
                  <a:lnTo>
                    <a:pt x="14593442" y="52589"/>
                  </a:lnTo>
                  <a:lnTo>
                    <a:pt x="14593442" y="105179"/>
                  </a:lnTo>
                  <a:close/>
                </a:path>
              </a:pathLst>
            </a:custGeom>
            <a:solidFill>
              <a:srgbClr val="00B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029892" y="40236"/>
            <a:ext cx="14505305" cy="1062355"/>
          </a:xfrm>
          <a:custGeom>
            <a:avLst/>
            <a:gdLst/>
            <a:ahLst/>
            <a:cxnLst/>
            <a:rect l="l" t="t" r="r" b="b"/>
            <a:pathLst>
              <a:path w="14505305" h="1062355">
                <a:moveTo>
                  <a:pt x="14504749" y="1061828"/>
                </a:moveTo>
                <a:lnTo>
                  <a:pt x="0" y="1061828"/>
                </a:lnTo>
                <a:lnTo>
                  <a:pt x="0" y="0"/>
                </a:lnTo>
                <a:lnTo>
                  <a:pt x="14504749" y="0"/>
                </a:lnTo>
                <a:lnTo>
                  <a:pt x="14504749" y="1061828"/>
                </a:lnTo>
                <a:close/>
              </a:path>
            </a:pathLst>
          </a:custGeom>
          <a:solidFill>
            <a:srgbClr val="047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55292" y="18011"/>
            <a:ext cx="14001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39515" algn="l"/>
                <a:tab pos="8863965" algn="l"/>
                <a:tab pos="10431145" algn="l"/>
              </a:tabLst>
            </a:pPr>
            <a:r>
              <a:rPr dirty="0"/>
              <a:t>“Receitas	Sustentáveis,	têm	Tradição”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26" y="101380"/>
            <a:ext cx="657224" cy="6476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69307" y="5982354"/>
            <a:ext cx="9818370" cy="84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29"/>
              </a:lnSpc>
              <a:spcBef>
                <a:spcPts val="100"/>
              </a:spcBef>
            </a:pPr>
            <a:r>
              <a:rPr sz="2700" spc="-10" dirty="0">
                <a:latin typeface="Trebuchet MS"/>
                <a:cs typeface="Trebuchet MS"/>
              </a:rPr>
              <a:t>4</a:t>
            </a:r>
            <a:r>
              <a:rPr sz="2700" spc="-480" dirty="0">
                <a:latin typeface="Trebuchet MS"/>
                <a:cs typeface="Trebuchet MS"/>
              </a:rPr>
              <a:t>.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65" dirty="0">
                <a:latin typeface="Trebuchet MS"/>
                <a:cs typeface="Trebuchet MS"/>
              </a:rPr>
              <a:t>A</a:t>
            </a:r>
            <a:r>
              <a:rPr sz="2700" spc="-125" dirty="0">
                <a:latin typeface="Trebuchet MS"/>
                <a:cs typeface="Trebuchet MS"/>
              </a:rPr>
              <a:t>q</a:t>
            </a:r>
            <a:r>
              <a:rPr sz="2700" spc="-25" dirty="0">
                <a:latin typeface="Trebuchet MS"/>
                <a:cs typeface="Trebuchet MS"/>
              </a:rPr>
              <a:t>u</a:t>
            </a:r>
            <a:r>
              <a:rPr sz="2700" spc="-145" dirty="0">
                <a:latin typeface="Trebuchet MS"/>
                <a:cs typeface="Trebuchet MS"/>
              </a:rPr>
              <a:t>e</a:t>
            </a:r>
            <a:r>
              <a:rPr sz="2700" spc="-65" dirty="0">
                <a:latin typeface="Trebuchet MS"/>
                <a:cs typeface="Trebuchet MS"/>
              </a:rPr>
              <a:t>c</a:t>
            </a:r>
            <a:r>
              <a:rPr sz="2700" spc="-145" dirty="0">
                <a:latin typeface="Trebuchet MS"/>
                <a:cs typeface="Trebuchet MS"/>
              </a:rPr>
              <a:t>e</a:t>
            </a:r>
            <a:r>
              <a:rPr sz="2700" spc="-40" dirty="0">
                <a:latin typeface="Trebuchet MS"/>
                <a:cs typeface="Trebuchet MS"/>
              </a:rPr>
              <a:t>r</a:t>
            </a:r>
            <a:r>
              <a:rPr sz="2700" spc="229" dirty="0">
                <a:latin typeface="Trebuchet MS"/>
                <a:cs typeface="Trebuchet MS"/>
              </a:rPr>
              <a:t> </a:t>
            </a:r>
            <a:r>
              <a:rPr sz="2700" spc="-100" dirty="0">
                <a:latin typeface="Trebuchet MS"/>
                <a:cs typeface="Trebuchet MS"/>
              </a:rPr>
              <a:t>o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105" dirty="0">
                <a:latin typeface="Trebuchet MS"/>
                <a:cs typeface="Trebuchet MS"/>
              </a:rPr>
              <a:t>f</a:t>
            </a:r>
            <a:r>
              <a:rPr sz="2700" spc="-80" dirty="0">
                <a:latin typeface="Trebuchet MS"/>
                <a:cs typeface="Trebuchet MS"/>
              </a:rPr>
              <a:t>o</a:t>
            </a:r>
            <a:r>
              <a:rPr sz="2700" spc="-20" dirty="0">
                <a:latin typeface="Trebuchet MS"/>
                <a:cs typeface="Trebuchet MS"/>
              </a:rPr>
              <a:t>r</a:t>
            </a:r>
            <a:r>
              <a:rPr sz="2700" spc="-40" dirty="0">
                <a:latin typeface="Trebuchet MS"/>
                <a:cs typeface="Trebuchet MS"/>
              </a:rPr>
              <a:t>n</a:t>
            </a:r>
            <a:r>
              <a:rPr sz="2700" spc="-100" dirty="0">
                <a:latin typeface="Trebuchet MS"/>
                <a:cs typeface="Trebuchet MS"/>
              </a:rPr>
              <a:t>o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140" dirty="0">
                <a:latin typeface="Trebuchet MS"/>
                <a:cs typeface="Trebuchet MS"/>
              </a:rPr>
              <a:t>a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360" dirty="0">
                <a:latin typeface="Trebuchet MS"/>
                <a:cs typeface="Trebuchet MS"/>
              </a:rPr>
              <a:t>1</a:t>
            </a:r>
            <a:r>
              <a:rPr sz="2700" spc="85" dirty="0">
                <a:latin typeface="Trebuchet MS"/>
                <a:cs typeface="Trebuchet MS"/>
              </a:rPr>
              <a:t>8</a:t>
            </a:r>
            <a:r>
              <a:rPr sz="2700" spc="120" dirty="0">
                <a:latin typeface="Trebuchet MS"/>
                <a:cs typeface="Trebuchet MS"/>
              </a:rPr>
              <a:t>0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55" dirty="0">
                <a:latin typeface="Trebuchet MS"/>
                <a:cs typeface="Trebuchet MS"/>
              </a:rPr>
              <a:t>º</a:t>
            </a:r>
            <a:r>
              <a:rPr sz="2700" spc="-70" dirty="0">
                <a:latin typeface="Trebuchet MS"/>
                <a:cs typeface="Trebuchet MS"/>
              </a:rPr>
              <a:t>C</a:t>
            </a:r>
            <a:r>
              <a:rPr sz="2700" spc="-480" dirty="0">
                <a:latin typeface="Trebuchet MS"/>
                <a:cs typeface="Trebuchet MS"/>
              </a:rPr>
              <a:t>,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65" dirty="0">
                <a:latin typeface="Trebuchet MS"/>
                <a:cs typeface="Trebuchet MS"/>
              </a:rPr>
              <a:t>t</a:t>
            </a:r>
            <a:r>
              <a:rPr sz="2700" spc="-20" dirty="0">
                <a:latin typeface="Trebuchet MS"/>
                <a:cs typeface="Trebuchet MS"/>
              </a:rPr>
              <a:t>r</a:t>
            </a:r>
            <a:r>
              <a:rPr sz="2700" spc="-130" dirty="0">
                <a:latin typeface="Trebuchet MS"/>
                <a:cs typeface="Trebuchet MS"/>
              </a:rPr>
              <a:t>i</a:t>
            </a:r>
            <a:r>
              <a:rPr sz="2700" spc="-40" dirty="0">
                <a:latin typeface="Trebuchet MS"/>
                <a:cs typeface="Trebuchet MS"/>
              </a:rPr>
              <a:t>n</a:t>
            </a:r>
            <a:r>
              <a:rPr sz="2700" spc="-65" dirty="0">
                <a:latin typeface="Trebuchet MS"/>
                <a:cs typeface="Trebuchet MS"/>
              </a:rPr>
              <a:t>t</a:t>
            </a:r>
            <a:r>
              <a:rPr sz="2700" spc="-140" dirty="0">
                <a:latin typeface="Trebuchet MS"/>
                <a:cs typeface="Trebuchet MS"/>
              </a:rPr>
              <a:t>a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210" dirty="0">
                <a:latin typeface="Trebuchet MS"/>
                <a:cs typeface="Trebuchet MS"/>
              </a:rPr>
              <a:t>m</a:t>
            </a:r>
            <a:r>
              <a:rPr sz="2700" spc="-130" dirty="0">
                <a:latin typeface="Trebuchet MS"/>
                <a:cs typeface="Trebuchet MS"/>
              </a:rPr>
              <a:t>i</a:t>
            </a:r>
            <a:r>
              <a:rPr sz="2700" spc="-40" dirty="0">
                <a:latin typeface="Trebuchet MS"/>
                <a:cs typeface="Trebuchet MS"/>
              </a:rPr>
              <a:t>n</a:t>
            </a:r>
            <a:r>
              <a:rPr sz="2700" spc="-25" dirty="0">
                <a:latin typeface="Trebuchet MS"/>
                <a:cs typeface="Trebuchet MS"/>
              </a:rPr>
              <a:t>u</a:t>
            </a:r>
            <a:r>
              <a:rPr sz="2700" spc="-65" dirty="0">
                <a:latin typeface="Trebuchet MS"/>
                <a:cs typeface="Trebuchet MS"/>
              </a:rPr>
              <a:t>t</a:t>
            </a:r>
            <a:r>
              <a:rPr sz="2700" spc="-80" dirty="0">
                <a:latin typeface="Trebuchet MS"/>
                <a:cs typeface="Trebuchet MS"/>
              </a:rPr>
              <a:t>o</a:t>
            </a:r>
            <a:r>
              <a:rPr sz="2700" spc="80" dirty="0">
                <a:latin typeface="Trebuchet MS"/>
                <a:cs typeface="Trebuchet MS"/>
              </a:rPr>
              <a:t>s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120" dirty="0">
                <a:latin typeface="Trebuchet MS"/>
                <a:cs typeface="Trebuchet MS"/>
              </a:rPr>
              <a:t>a</a:t>
            </a:r>
            <a:r>
              <a:rPr sz="2700" spc="-40" dirty="0">
                <a:latin typeface="Trebuchet MS"/>
                <a:cs typeface="Trebuchet MS"/>
              </a:rPr>
              <a:t>n</a:t>
            </a:r>
            <a:r>
              <a:rPr sz="2700" spc="-65" dirty="0">
                <a:latin typeface="Trebuchet MS"/>
                <a:cs typeface="Trebuchet MS"/>
              </a:rPr>
              <a:t>t</a:t>
            </a:r>
            <a:r>
              <a:rPr sz="2700" spc="-145" dirty="0">
                <a:latin typeface="Trebuchet MS"/>
                <a:cs typeface="Trebuchet MS"/>
              </a:rPr>
              <a:t>e</a:t>
            </a:r>
            <a:r>
              <a:rPr sz="2700" spc="100" dirty="0">
                <a:latin typeface="Trebuchet MS"/>
                <a:cs typeface="Trebuchet MS"/>
              </a:rPr>
              <a:t>s</a:t>
            </a:r>
            <a:r>
              <a:rPr sz="2700" spc="-425" dirty="0">
                <a:latin typeface="Trebuchet MS"/>
                <a:cs typeface="Trebuchet MS"/>
              </a:rPr>
              <a:t>;</a:t>
            </a:r>
            <a:endParaRPr sz="2700">
              <a:latin typeface="Trebuchet MS"/>
              <a:cs typeface="Trebuchet MS"/>
            </a:endParaRPr>
          </a:p>
          <a:p>
            <a:pPr marL="336550">
              <a:lnSpc>
                <a:spcPts val="3229"/>
              </a:lnSpc>
            </a:pPr>
            <a:r>
              <a:rPr sz="2700" spc="-85" dirty="0">
                <a:latin typeface="Trebuchet MS"/>
                <a:cs typeface="Trebuchet MS"/>
              </a:rPr>
              <a:t>Lavar</a:t>
            </a:r>
            <a:r>
              <a:rPr sz="2700" spc="-275" dirty="0">
                <a:latin typeface="Trebuchet MS"/>
                <a:cs typeface="Trebuchet MS"/>
              </a:rPr>
              <a:t> </a:t>
            </a:r>
            <a:r>
              <a:rPr sz="2700" spc="-140" dirty="0">
                <a:latin typeface="Trebuchet MS"/>
                <a:cs typeface="Trebuchet MS"/>
              </a:rPr>
              <a:t>a</a:t>
            </a:r>
            <a:r>
              <a:rPr sz="2700" spc="-270" dirty="0">
                <a:latin typeface="Trebuchet MS"/>
                <a:cs typeface="Trebuchet MS"/>
              </a:rPr>
              <a:t> </a:t>
            </a:r>
            <a:r>
              <a:rPr sz="2700" spc="-65" dirty="0">
                <a:latin typeface="Trebuchet MS"/>
                <a:cs typeface="Trebuchet MS"/>
              </a:rPr>
              <a:t>assadeira</a:t>
            </a:r>
            <a:r>
              <a:rPr sz="2700" spc="-270" dirty="0">
                <a:latin typeface="Trebuchet MS"/>
                <a:cs typeface="Trebuchet MS"/>
              </a:rPr>
              <a:t> </a:t>
            </a:r>
            <a:r>
              <a:rPr sz="2700" spc="-110" dirty="0">
                <a:latin typeface="Trebuchet MS"/>
                <a:cs typeface="Trebuchet MS"/>
              </a:rPr>
              <a:t>ao</a:t>
            </a:r>
            <a:r>
              <a:rPr sz="2700" spc="-270" dirty="0">
                <a:latin typeface="Trebuchet MS"/>
                <a:cs typeface="Trebuchet MS"/>
              </a:rPr>
              <a:t> </a:t>
            </a:r>
            <a:r>
              <a:rPr sz="2700" spc="-70" dirty="0">
                <a:latin typeface="Trebuchet MS"/>
                <a:cs typeface="Trebuchet MS"/>
              </a:rPr>
              <a:t>forno</a:t>
            </a:r>
            <a:r>
              <a:rPr sz="2700" spc="-270" dirty="0">
                <a:latin typeface="Trebuchet MS"/>
                <a:cs typeface="Trebuchet MS"/>
              </a:rPr>
              <a:t> </a:t>
            </a:r>
            <a:r>
              <a:rPr sz="2700" spc="-75" dirty="0">
                <a:latin typeface="Trebuchet MS"/>
                <a:cs typeface="Trebuchet MS"/>
              </a:rPr>
              <a:t>durante</a:t>
            </a:r>
            <a:r>
              <a:rPr sz="2700" spc="-270" dirty="0">
                <a:latin typeface="Trebuchet MS"/>
                <a:cs typeface="Trebuchet MS"/>
              </a:rPr>
              <a:t> </a:t>
            </a:r>
            <a:r>
              <a:rPr sz="2700" spc="-75" dirty="0">
                <a:latin typeface="Trebuchet MS"/>
                <a:cs typeface="Trebuchet MS"/>
              </a:rPr>
              <a:t>150</a:t>
            </a:r>
            <a:r>
              <a:rPr sz="2700" spc="250" dirty="0">
                <a:latin typeface="Trebuchet MS"/>
                <a:cs typeface="Trebuchet MS"/>
              </a:rPr>
              <a:t> </a:t>
            </a:r>
            <a:r>
              <a:rPr sz="2700" spc="-70" dirty="0">
                <a:latin typeface="Trebuchet MS"/>
                <a:cs typeface="Trebuchet MS"/>
              </a:rPr>
              <a:t>minutos</a:t>
            </a:r>
            <a:r>
              <a:rPr sz="2700" spc="-275" dirty="0">
                <a:latin typeface="Trebuchet MS"/>
                <a:cs typeface="Trebuchet MS"/>
              </a:rPr>
              <a:t> </a:t>
            </a:r>
            <a:r>
              <a:rPr sz="2700" spc="-145" dirty="0">
                <a:latin typeface="Trebuchet MS"/>
                <a:cs typeface="Trebuchet MS"/>
              </a:rPr>
              <a:t>aproximadamente.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0048" y="6801504"/>
            <a:ext cx="9080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480" dirty="0">
                <a:latin typeface="Trebuchet MS"/>
                <a:cs typeface="Trebuchet MS"/>
              </a:rPr>
              <a:t>.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2429" y="2005623"/>
            <a:ext cx="13896975" cy="2529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0" dirty="0">
                <a:latin typeface="Trebuchet MS"/>
                <a:cs typeface="Trebuchet MS"/>
              </a:rPr>
              <a:t>PROCEDIMENTOS:</a:t>
            </a:r>
            <a:endParaRPr sz="2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200">
              <a:latin typeface="Trebuchet MS"/>
              <a:cs typeface="Trebuchet MS"/>
            </a:endParaRPr>
          </a:p>
          <a:p>
            <a:pPr marL="529590" marR="4713605" indent="-325120">
              <a:lnSpc>
                <a:spcPts val="3229"/>
              </a:lnSpc>
              <a:spcBef>
                <a:spcPts val="1895"/>
              </a:spcBef>
            </a:pPr>
            <a:r>
              <a:rPr sz="2700" spc="-265" dirty="0">
                <a:latin typeface="Trebuchet MS"/>
                <a:cs typeface="Trebuchet MS"/>
              </a:rPr>
              <a:t>3.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90" dirty="0">
                <a:latin typeface="Trebuchet MS"/>
                <a:cs typeface="Trebuchet MS"/>
              </a:rPr>
              <a:t>Colocar</a:t>
            </a:r>
            <a:r>
              <a:rPr sz="2700" spc="-275" dirty="0">
                <a:latin typeface="Trebuchet MS"/>
                <a:cs typeface="Trebuchet MS"/>
              </a:rPr>
              <a:t> </a:t>
            </a:r>
            <a:r>
              <a:rPr sz="2700" spc="-105" dirty="0">
                <a:latin typeface="Trebuchet MS"/>
                <a:cs typeface="Trebuchet MS"/>
              </a:rPr>
              <a:t>numa</a:t>
            </a:r>
            <a:r>
              <a:rPr sz="2700" spc="-275" dirty="0">
                <a:latin typeface="Trebuchet MS"/>
                <a:cs typeface="Trebuchet MS"/>
              </a:rPr>
              <a:t> </a:t>
            </a:r>
            <a:r>
              <a:rPr sz="2700" spc="-65" dirty="0">
                <a:latin typeface="Trebuchet MS"/>
                <a:cs typeface="Trebuchet MS"/>
              </a:rPr>
              <a:t>assadeira</a:t>
            </a:r>
            <a:r>
              <a:rPr sz="2700" spc="-275" dirty="0">
                <a:latin typeface="Trebuchet MS"/>
                <a:cs typeface="Trebuchet MS"/>
              </a:rPr>
              <a:t> </a:t>
            </a:r>
            <a:r>
              <a:rPr sz="2700" spc="-80" dirty="0">
                <a:latin typeface="Trebuchet MS"/>
                <a:cs typeface="Trebuchet MS"/>
              </a:rPr>
              <a:t>untada</a:t>
            </a:r>
            <a:r>
              <a:rPr sz="2700" spc="-275" dirty="0">
                <a:latin typeface="Trebuchet MS"/>
                <a:cs typeface="Trebuchet MS"/>
              </a:rPr>
              <a:t> </a:t>
            </a:r>
            <a:r>
              <a:rPr sz="2700" spc="-125" dirty="0">
                <a:latin typeface="Trebuchet MS"/>
                <a:cs typeface="Trebuchet MS"/>
              </a:rPr>
              <a:t>com</a:t>
            </a:r>
            <a:r>
              <a:rPr sz="2700" spc="-275" dirty="0">
                <a:latin typeface="Trebuchet MS"/>
                <a:cs typeface="Trebuchet MS"/>
              </a:rPr>
              <a:t> </a:t>
            </a:r>
            <a:r>
              <a:rPr sz="2700" spc="-140" dirty="0">
                <a:latin typeface="Trebuchet MS"/>
                <a:cs typeface="Trebuchet MS"/>
              </a:rPr>
              <a:t>azeite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140" dirty="0">
                <a:latin typeface="Trebuchet MS"/>
                <a:cs typeface="Trebuchet MS"/>
              </a:rPr>
              <a:t>a</a:t>
            </a:r>
            <a:r>
              <a:rPr sz="2700" spc="-275" dirty="0">
                <a:latin typeface="Trebuchet MS"/>
                <a:cs typeface="Trebuchet MS"/>
              </a:rPr>
              <a:t> </a:t>
            </a:r>
            <a:r>
              <a:rPr sz="2700" spc="-80" dirty="0">
                <a:latin typeface="Trebuchet MS"/>
                <a:cs typeface="Trebuchet MS"/>
              </a:rPr>
              <a:t>carne</a:t>
            </a:r>
            <a:r>
              <a:rPr sz="2700" spc="-275" dirty="0">
                <a:latin typeface="Trebuchet MS"/>
                <a:cs typeface="Trebuchet MS"/>
              </a:rPr>
              <a:t> </a:t>
            </a:r>
            <a:r>
              <a:rPr sz="2700" spc="-95" dirty="0">
                <a:latin typeface="Trebuchet MS"/>
                <a:cs typeface="Trebuchet MS"/>
              </a:rPr>
              <a:t>preparada </a:t>
            </a:r>
            <a:r>
              <a:rPr sz="2700" spc="-800" dirty="0">
                <a:latin typeface="Trebuchet MS"/>
                <a:cs typeface="Trebuchet MS"/>
              </a:rPr>
              <a:t> </a:t>
            </a:r>
            <a:r>
              <a:rPr sz="2700" spc="-90" dirty="0">
                <a:latin typeface="Trebuchet MS"/>
                <a:cs typeface="Trebuchet MS"/>
              </a:rPr>
              <a:t>d</a:t>
            </a:r>
            <a:r>
              <a:rPr sz="2700" spc="-100" dirty="0">
                <a:latin typeface="Trebuchet MS"/>
                <a:cs typeface="Trebuchet MS"/>
              </a:rPr>
              <a:t>o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90" dirty="0">
                <a:latin typeface="Trebuchet MS"/>
                <a:cs typeface="Trebuchet MS"/>
              </a:rPr>
              <a:t>d</a:t>
            </a:r>
            <a:r>
              <a:rPr sz="2700" spc="-125" dirty="0">
                <a:latin typeface="Trebuchet MS"/>
                <a:cs typeface="Trebuchet MS"/>
              </a:rPr>
              <a:t>i</a:t>
            </a:r>
            <a:r>
              <a:rPr sz="2700" spc="-140" dirty="0">
                <a:latin typeface="Trebuchet MS"/>
                <a:cs typeface="Trebuchet MS"/>
              </a:rPr>
              <a:t>a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-35" dirty="0">
                <a:latin typeface="Trebuchet MS"/>
                <a:cs typeface="Trebuchet MS"/>
              </a:rPr>
              <a:t>n</a:t>
            </a:r>
            <a:r>
              <a:rPr sz="2700" spc="-60" dirty="0">
                <a:latin typeface="Trebuchet MS"/>
                <a:cs typeface="Trebuchet MS"/>
              </a:rPr>
              <a:t>t</a:t>
            </a:r>
            <a:r>
              <a:rPr sz="2700" spc="-140" dirty="0">
                <a:latin typeface="Trebuchet MS"/>
                <a:cs typeface="Trebuchet MS"/>
              </a:rPr>
              <a:t>e</a:t>
            </a:r>
            <a:r>
              <a:rPr sz="2700" spc="-15" dirty="0">
                <a:latin typeface="Trebuchet MS"/>
                <a:cs typeface="Trebuchet MS"/>
              </a:rPr>
              <a:t>r</a:t>
            </a:r>
            <a:r>
              <a:rPr sz="2700" spc="-125" dirty="0">
                <a:latin typeface="Trebuchet MS"/>
                <a:cs typeface="Trebuchet MS"/>
              </a:rPr>
              <a:t>i</a:t>
            </a:r>
            <a:r>
              <a:rPr sz="2700" spc="-75" dirty="0">
                <a:latin typeface="Trebuchet MS"/>
                <a:cs typeface="Trebuchet MS"/>
              </a:rPr>
              <a:t>o</a:t>
            </a:r>
            <a:r>
              <a:rPr sz="2700" spc="-40" dirty="0">
                <a:latin typeface="Trebuchet MS"/>
                <a:cs typeface="Trebuchet MS"/>
              </a:rPr>
              <a:t>r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165" dirty="0">
                <a:latin typeface="Trebuchet MS"/>
                <a:cs typeface="Trebuchet MS"/>
              </a:rPr>
              <a:t>e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80" dirty="0">
                <a:latin typeface="Trebuchet MS"/>
                <a:cs typeface="Trebuchet MS"/>
              </a:rPr>
              <a:t>s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90" dirty="0">
                <a:latin typeface="Trebuchet MS"/>
                <a:cs typeface="Trebuchet MS"/>
              </a:rPr>
              <a:t>b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-60" dirty="0">
                <a:latin typeface="Trebuchet MS"/>
                <a:cs typeface="Trebuchet MS"/>
              </a:rPr>
              <a:t>t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-60" dirty="0">
                <a:latin typeface="Trebuchet MS"/>
                <a:cs typeface="Trebuchet MS"/>
              </a:rPr>
              <a:t>t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105" dirty="0">
                <a:latin typeface="Trebuchet MS"/>
                <a:cs typeface="Trebuchet MS"/>
              </a:rPr>
              <a:t>s</a:t>
            </a:r>
            <a:r>
              <a:rPr sz="2700" spc="-425" dirty="0">
                <a:latin typeface="Trebuchet MS"/>
                <a:cs typeface="Trebuchet MS"/>
              </a:rPr>
              <a:t>;</a:t>
            </a:r>
            <a:endParaRPr sz="2700">
              <a:latin typeface="Trebuchet MS"/>
              <a:cs typeface="Trebuchet MS"/>
            </a:endParaRPr>
          </a:p>
          <a:p>
            <a:pPr marL="10652125">
              <a:lnSpc>
                <a:spcPct val="100000"/>
              </a:lnSpc>
              <a:spcBef>
                <a:spcPts val="1160"/>
              </a:spcBef>
            </a:pPr>
            <a:r>
              <a:rPr sz="2700" spc="15" dirty="0">
                <a:latin typeface="Trebuchet MS"/>
                <a:cs typeface="Trebuchet MS"/>
              </a:rPr>
              <a:t>I</a:t>
            </a:r>
            <a:r>
              <a:rPr sz="2700" spc="-204" dirty="0">
                <a:latin typeface="Trebuchet MS"/>
                <a:cs typeface="Trebuchet MS"/>
              </a:rPr>
              <a:t>m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60" dirty="0">
                <a:latin typeface="Trebuchet MS"/>
                <a:cs typeface="Trebuchet MS"/>
              </a:rPr>
              <a:t>g</a:t>
            </a:r>
            <a:r>
              <a:rPr sz="2700" spc="-140" dirty="0">
                <a:latin typeface="Trebuchet MS"/>
                <a:cs typeface="Trebuchet MS"/>
              </a:rPr>
              <a:t>e</a:t>
            </a:r>
            <a:r>
              <a:rPr sz="2700" spc="-229" dirty="0">
                <a:latin typeface="Trebuchet MS"/>
                <a:cs typeface="Trebuchet MS"/>
              </a:rPr>
              <a:t>m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90" dirty="0">
                <a:latin typeface="Trebuchet MS"/>
                <a:cs typeface="Trebuchet MS"/>
              </a:rPr>
              <a:t>d</a:t>
            </a:r>
            <a:r>
              <a:rPr sz="2700" spc="-140" dirty="0">
                <a:latin typeface="Trebuchet MS"/>
                <a:cs typeface="Trebuchet MS"/>
              </a:rPr>
              <a:t>a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90" dirty="0">
                <a:latin typeface="Trebuchet MS"/>
                <a:cs typeface="Trebuchet MS"/>
              </a:rPr>
              <a:t>p</a:t>
            </a:r>
            <a:r>
              <a:rPr sz="2700" spc="-15" dirty="0">
                <a:latin typeface="Trebuchet MS"/>
                <a:cs typeface="Trebuchet MS"/>
              </a:rPr>
              <a:t>r</a:t>
            </a:r>
            <a:r>
              <a:rPr sz="2700" spc="-140" dirty="0">
                <a:latin typeface="Trebuchet MS"/>
                <a:cs typeface="Trebuchet MS"/>
              </a:rPr>
              <a:t>e</a:t>
            </a:r>
            <a:r>
              <a:rPr sz="2700" spc="-90" dirty="0">
                <a:latin typeface="Trebuchet MS"/>
                <a:cs typeface="Trebuchet MS"/>
              </a:rPr>
              <a:t>p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-15" dirty="0">
                <a:latin typeface="Trebuchet MS"/>
                <a:cs typeface="Trebuchet MS"/>
              </a:rPr>
              <a:t>r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-60" dirty="0">
                <a:latin typeface="Trebuchet MS"/>
                <a:cs typeface="Trebuchet MS"/>
              </a:rPr>
              <a:t>ç</a:t>
            </a:r>
            <a:r>
              <a:rPr sz="2700" spc="-114" dirty="0">
                <a:latin typeface="Trebuchet MS"/>
                <a:cs typeface="Trebuchet MS"/>
              </a:rPr>
              <a:t>ã</a:t>
            </a:r>
            <a:r>
              <a:rPr sz="2700" spc="-100" dirty="0">
                <a:latin typeface="Trebuchet MS"/>
                <a:cs typeface="Trebuchet MS"/>
              </a:rPr>
              <a:t>o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652366" y="6980235"/>
            <a:ext cx="325691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15" dirty="0">
                <a:latin typeface="Trebuchet MS"/>
                <a:cs typeface="Trebuchet MS"/>
              </a:rPr>
              <a:t>I</a:t>
            </a:r>
            <a:r>
              <a:rPr sz="2700" spc="-204" dirty="0">
                <a:latin typeface="Trebuchet MS"/>
                <a:cs typeface="Trebuchet MS"/>
              </a:rPr>
              <a:t>m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60" dirty="0">
                <a:latin typeface="Trebuchet MS"/>
                <a:cs typeface="Trebuchet MS"/>
              </a:rPr>
              <a:t>g</a:t>
            </a:r>
            <a:r>
              <a:rPr sz="2700" spc="-140" dirty="0">
                <a:latin typeface="Trebuchet MS"/>
                <a:cs typeface="Trebuchet MS"/>
              </a:rPr>
              <a:t>e</a:t>
            </a:r>
            <a:r>
              <a:rPr sz="2700" spc="-229" dirty="0">
                <a:latin typeface="Trebuchet MS"/>
                <a:cs typeface="Trebuchet MS"/>
              </a:rPr>
              <a:t>m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90" dirty="0">
                <a:latin typeface="Trebuchet MS"/>
                <a:cs typeface="Trebuchet MS"/>
              </a:rPr>
              <a:t>d</a:t>
            </a:r>
            <a:r>
              <a:rPr sz="2700" spc="-140" dirty="0">
                <a:latin typeface="Trebuchet MS"/>
                <a:cs typeface="Trebuchet MS"/>
              </a:rPr>
              <a:t>a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90" dirty="0">
                <a:latin typeface="Trebuchet MS"/>
                <a:cs typeface="Trebuchet MS"/>
              </a:rPr>
              <a:t>p</a:t>
            </a:r>
            <a:r>
              <a:rPr sz="2700" spc="-15" dirty="0">
                <a:latin typeface="Trebuchet MS"/>
                <a:cs typeface="Trebuchet MS"/>
              </a:rPr>
              <a:t>r</a:t>
            </a:r>
            <a:r>
              <a:rPr sz="2700" spc="-140" dirty="0">
                <a:latin typeface="Trebuchet MS"/>
                <a:cs typeface="Trebuchet MS"/>
              </a:rPr>
              <a:t>e</a:t>
            </a:r>
            <a:r>
              <a:rPr sz="2700" spc="-90" dirty="0">
                <a:latin typeface="Trebuchet MS"/>
                <a:cs typeface="Trebuchet MS"/>
              </a:rPr>
              <a:t>p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-15" dirty="0">
                <a:latin typeface="Trebuchet MS"/>
                <a:cs typeface="Trebuchet MS"/>
              </a:rPr>
              <a:t>r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-60" dirty="0">
                <a:latin typeface="Trebuchet MS"/>
                <a:cs typeface="Trebuchet MS"/>
              </a:rPr>
              <a:t>ç</a:t>
            </a:r>
            <a:r>
              <a:rPr sz="2700" spc="-114" dirty="0">
                <a:latin typeface="Trebuchet MS"/>
                <a:cs typeface="Trebuchet MS"/>
              </a:rPr>
              <a:t>ã</a:t>
            </a:r>
            <a:r>
              <a:rPr sz="2700" spc="-100" dirty="0">
                <a:latin typeface="Trebuchet MS"/>
                <a:cs typeface="Trebuchet MS"/>
              </a:rPr>
              <a:t>o</a:t>
            </a:r>
            <a:endParaRPr sz="27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29892" y="3268864"/>
            <a:ext cx="14119225" cy="6830059"/>
            <a:chOff x="1029892" y="3268864"/>
            <a:chExt cx="14119225" cy="6830059"/>
          </a:xfrm>
        </p:grpSpPr>
        <p:sp>
          <p:nvSpPr>
            <p:cNvPr id="13" name="object 13"/>
            <p:cNvSpPr/>
            <p:nvPr/>
          </p:nvSpPr>
          <p:spPr>
            <a:xfrm>
              <a:off x="1029892" y="9636903"/>
              <a:ext cx="8355330" cy="462280"/>
            </a:xfrm>
            <a:custGeom>
              <a:avLst/>
              <a:gdLst/>
              <a:ahLst/>
              <a:cxnLst/>
              <a:rect l="l" t="t" r="r" b="b"/>
              <a:pathLst>
                <a:path w="8355330" h="462279">
                  <a:moveTo>
                    <a:pt x="8355063" y="461665"/>
                  </a:moveTo>
                  <a:lnTo>
                    <a:pt x="0" y="461665"/>
                  </a:lnTo>
                  <a:lnTo>
                    <a:pt x="0" y="0"/>
                  </a:lnTo>
                  <a:lnTo>
                    <a:pt x="8355063" y="0"/>
                  </a:lnTo>
                  <a:lnTo>
                    <a:pt x="8355063" y="461665"/>
                  </a:lnTo>
                  <a:close/>
                </a:path>
              </a:pathLst>
            </a:custGeom>
            <a:solidFill>
              <a:srgbClr val="0475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15217" y="3268864"/>
              <a:ext cx="3733820" cy="22765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15216" y="6154734"/>
              <a:ext cx="3733799" cy="2590799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15"/>
              </a:lnSpc>
            </a:pPr>
            <a:r>
              <a:rPr spc="-85" dirty="0"/>
              <a:t>https://alimentacaosaudavelesustentavel.abaae.pt/receitas-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84648" y="1580173"/>
            <a:ext cx="14593569" cy="7992745"/>
            <a:chOff x="984648" y="1580173"/>
            <a:chExt cx="14593569" cy="7992745"/>
          </a:xfrm>
        </p:grpSpPr>
        <p:sp>
          <p:nvSpPr>
            <p:cNvPr id="3" name="object 3"/>
            <p:cNvSpPr/>
            <p:nvPr/>
          </p:nvSpPr>
          <p:spPr>
            <a:xfrm>
              <a:off x="1029892" y="2744649"/>
              <a:ext cx="14503400" cy="6786880"/>
            </a:xfrm>
            <a:custGeom>
              <a:avLst/>
              <a:gdLst/>
              <a:ahLst/>
              <a:cxnLst/>
              <a:rect l="l" t="t" r="r" b="b"/>
              <a:pathLst>
                <a:path w="14503400" h="6786880">
                  <a:moveTo>
                    <a:pt x="14502955" y="6786467"/>
                  </a:moveTo>
                  <a:lnTo>
                    <a:pt x="0" y="6786467"/>
                  </a:lnTo>
                  <a:lnTo>
                    <a:pt x="0" y="0"/>
                  </a:lnTo>
                  <a:lnTo>
                    <a:pt x="14502955" y="0"/>
                  </a:lnTo>
                  <a:lnTo>
                    <a:pt x="14502955" y="6786467"/>
                  </a:lnTo>
                  <a:close/>
                </a:path>
              </a:pathLst>
            </a:custGeom>
            <a:solidFill>
              <a:srgbClr val="C4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84648" y="2699405"/>
              <a:ext cx="14593569" cy="6873240"/>
            </a:xfrm>
            <a:custGeom>
              <a:avLst/>
              <a:gdLst/>
              <a:ahLst/>
              <a:cxnLst/>
              <a:rect l="l" t="t" r="r" b="b"/>
              <a:pathLst>
                <a:path w="14593569" h="6873240">
                  <a:moveTo>
                    <a:pt x="14566212" y="6873113"/>
                  </a:moveTo>
                  <a:lnTo>
                    <a:pt x="27229" y="6873113"/>
                  </a:lnTo>
                  <a:lnTo>
                    <a:pt x="13263" y="6863690"/>
                  </a:lnTo>
                  <a:lnTo>
                    <a:pt x="3559" y="6849307"/>
                  </a:lnTo>
                  <a:lnTo>
                    <a:pt x="0" y="6831710"/>
                  </a:lnTo>
                  <a:lnTo>
                    <a:pt x="0" y="45243"/>
                  </a:lnTo>
                  <a:lnTo>
                    <a:pt x="3559" y="27646"/>
                  </a:lnTo>
                  <a:lnTo>
                    <a:pt x="13263" y="13263"/>
                  </a:lnTo>
                  <a:lnTo>
                    <a:pt x="27646" y="3559"/>
                  </a:lnTo>
                  <a:lnTo>
                    <a:pt x="45243" y="0"/>
                  </a:lnTo>
                  <a:lnTo>
                    <a:pt x="14548198" y="0"/>
                  </a:lnTo>
                  <a:lnTo>
                    <a:pt x="14565795" y="3559"/>
                  </a:lnTo>
                  <a:lnTo>
                    <a:pt x="14580178" y="13263"/>
                  </a:lnTo>
                  <a:lnTo>
                    <a:pt x="14589882" y="27646"/>
                  </a:lnTo>
                  <a:lnTo>
                    <a:pt x="14593442" y="45243"/>
                  </a:lnTo>
                  <a:lnTo>
                    <a:pt x="45243" y="45243"/>
                  </a:lnTo>
                  <a:lnTo>
                    <a:pt x="45243" y="90487"/>
                  </a:lnTo>
                  <a:lnTo>
                    <a:pt x="90487" y="90487"/>
                  </a:lnTo>
                  <a:lnTo>
                    <a:pt x="90487" y="6786466"/>
                  </a:lnTo>
                  <a:lnTo>
                    <a:pt x="45243" y="6786466"/>
                  </a:lnTo>
                  <a:lnTo>
                    <a:pt x="45243" y="6831710"/>
                  </a:lnTo>
                  <a:lnTo>
                    <a:pt x="14593442" y="6831710"/>
                  </a:lnTo>
                  <a:lnTo>
                    <a:pt x="14589882" y="6849307"/>
                  </a:lnTo>
                  <a:lnTo>
                    <a:pt x="14580178" y="6863690"/>
                  </a:lnTo>
                  <a:lnTo>
                    <a:pt x="14566212" y="6873113"/>
                  </a:lnTo>
                  <a:close/>
                </a:path>
                <a:path w="14593569" h="6873240">
                  <a:moveTo>
                    <a:pt x="90487" y="90487"/>
                  </a:moveTo>
                  <a:lnTo>
                    <a:pt x="45243" y="90487"/>
                  </a:lnTo>
                  <a:lnTo>
                    <a:pt x="45243" y="45243"/>
                  </a:lnTo>
                  <a:lnTo>
                    <a:pt x="90487" y="45243"/>
                  </a:lnTo>
                  <a:lnTo>
                    <a:pt x="90487" y="90487"/>
                  </a:lnTo>
                  <a:close/>
                </a:path>
                <a:path w="14593569" h="6873240">
                  <a:moveTo>
                    <a:pt x="14502954" y="90487"/>
                  </a:moveTo>
                  <a:lnTo>
                    <a:pt x="90487" y="90487"/>
                  </a:lnTo>
                  <a:lnTo>
                    <a:pt x="90487" y="45243"/>
                  </a:lnTo>
                  <a:lnTo>
                    <a:pt x="14502954" y="45243"/>
                  </a:lnTo>
                  <a:lnTo>
                    <a:pt x="14502954" y="90487"/>
                  </a:lnTo>
                  <a:close/>
                </a:path>
                <a:path w="14593569" h="6873240">
                  <a:moveTo>
                    <a:pt x="14548198" y="6831710"/>
                  </a:moveTo>
                  <a:lnTo>
                    <a:pt x="14502954" y="6831710"/>
                  </a:lnTo>
                  <a:lnTo>
                    <a:pt x="14502954" y="45243"/>
                  </a:lnTo>
                  <a:lnTo>
                    <a:pt x="14548198" y="45243"/>
                  </a:lnTo>
                  <a:lnTo>
                    <a:pt x="14548198" y="90487"/>
                  </a:lnTo>
                  <a:lnTo>
                    <a:pt x="14593442" y="90487"/>
                  </a:lnTo>
                  <a:lnTo>
                    <a:pt x="14593442" y="6786466"/>
                  </a:lnTo>
                  <a:lnTo>
                    <a:pt x="14548198" y="6786466"/>
                  </a:lnTo>
                  <a:lnTo>
                    <a:pt x="14548198" y="6831710"/>
                  </a:lnTo>
                  <a:close/>
                </a:path>
                <a:path w="14593569" h="6873240">
                  <a:moveTo>
                    <a:pt x="14593442" y="90487"/>
                  </a:moveTo>
                  <a:lnTo>
                    <a:pt x="14548198" y="90487"/>
                  </a:lnTo>
                  <a:lnTo>
                    <a:pt x="14548198" y="45243"/>
                  </a:lnTo>
                  <a:lnTo>
                    <a:pt x="14593442" y="45243"/>
                  </a:lnTo>
                  <a:lnTo>
                    <a:pt x="14593442" y="90487"/>
                  </a:lnTo>
                  <a:close/>
                </a:path>
                <a:path w="14593569" h="6873240">
                  <a:moveTo>
                    <a:pt x="90487" y="6831710"/>
                  </a:moveTo>
                  <a:lnTo>
                    <a:pt x="45243" y="6831710"/>
                  </a:lnTo>
                  <a:lnTo>
                    <a:pt x="45243" y="6786466"/>
                  </a:lnTo>
                  <a:lnTo>
                    <a:pt x="90487" y="6786466"/>
                  </a:lnTo>
                  <a:lnTo>
                    <a:pt x="90487" y="6831710"/>
                  </a:lnTo>
                  <a:close/>
                </a:path>
                <a:path w="14593569" h="6873240">
                  <a:moveTo>
                    <a:pt x="14502954" y="6831710"/>
                  </a:moveTo>
                  <a:lnTo>
                    <a:pt x="90487" y="6831710"/>
                  </a:lnTo>
                  <a:lnTo>
                    <a:pt x="90487" y="6786466"/>
                  </a:lnTo>
                  <a:lnTo>
                    <a:pt x="14502954" y="6786466"/>
                  </a:lnTo>
                  <a:lnTo>
                    <a:pt x="14502954" y="6831710"/>
                  </a:lnTo>
                  <a:close/>
                </a:path>
                <a:path w="14593569" h="6873240">
                  <a:moveTo>
                    <a:pt x="14593442" y="6831710"/>
                  </a:moveTo>
                  <a:lnTo>
                    <a:pt x="14548198" y="6831710"/>
                  </a:lnTo>
                  <a:lnTo>
                    <a:pt x="14548198" y="6786466"/>
                  </a:lnTo>
                  <a:lnTo>
                    <a:pt x="14593442" y="6786466"/>
                  </a:lnTo>
                  <a:lnTo>
                    <a:pt x="14593442" y="6831710"/>
                  </a:lnTo>
                  <a:close/>
                </a:path>
              </a:pathLst>
            </a:custGeom>
            <a:solidFill>
              <a:srgbClr val="00B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12429" y="2005623"/>
            <a:ext cx="6943725" cy="154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0" dirty="0">
                <a:latin typeface="Trebuchet MS"/>
                <a:cs typeface="Trebuchet MS"/>
              </a:rPr>
              <a:t>PROCEDIMENTOS:</a:t>
            </a:r>
            <a:endParaRPr sz="2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700">
              <a:latin typeface="Trebuchet MS"/>
              <a:cs typeface="Trebuchet MS"/>
            </a:endParaRPr>
          </a:p>
          <a:p>
            <a:pPr marL="269875">
              <a:lnSpc>
                <a:spcPct val="100000"/>
              </a:lnSpc>
            </a:pPr>
            <a:r>
              <a:rPr sz="2700" spc="25" dirty="0">
                <a:latin typeface="Trebuchet MS"/>
                <a:cs typeface="Trebuchet MS"/>
              </a:rPr>
              <a:t>5</a:t>
            </a:r>
            <a:r>
              <a:rPr sz="2700" spc="-480" dirty="0">
                <a:latin typeface="Trebuchet MS"/>
                <a:cs typeface="Trebuchet MS"/>
              </a:rPr>
              <a:t>.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15" dirty="0">
                <a:latin typeface="Trebuchet MS"/>
                <a:cs typeface="Trebuchet MS"/>
              </a:rPr>
              <a:t>I</a:t>
            </a:r>
            <a:r>
              <a:rPr sz="2700" spc="-40" dirty="0">
                <a:latin typeface="Trebuchet MS"/>
                <a:cs typeface="Trebuchet MS"/>
              </a:rPr>
              <a:t>r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165" dirty="0">
                <a:latin typeface="Trebuchet MS"/>
                <a:cs typeface="Trebuchet MS"/>
              </a:rPr>
              <a:t>v</a:t>
            </a:r>
            <a:r>
              <a:rPr sz="2700" spc="-140" dirty="0">
                <a:latin typeface="Trebuchet MS"/>
                <a:cs typeface="Trebuchet MS"/>
              </a:rPr>
              <a:t>e</a:t>
            </a:r>
            <a:r>
              <a:rPr sz="2700" spc="-15" dirty="0">
                <a:latin typeface="Trebuchet MS"/>
                <a:cs typeface="Trebuchet MS"/>
              </a:rPr>
              <a:t>r</a:t>
            </a:r>
            <a:r>
              <a:rPr sz="2700" spc="-125" dirty="0">
                <a:latin typeface="Trebuchet MS"/>
                <a:cs typeface="Trebuchet MS"/>
              </a:rPr>
              <a:t>i</a:t>
            </a:r>
            <a:r>
              <a:rPr sz="2700" spc="-100" dirty="0">
                <a:latin typeface="Trebuchet MS"/>
                <a:cs typeface="Trebuchet MS"/>
              </a:rPr>
              <a:t>f</a:t>
            </a:r>
            <a:r>
              <a:rPr sz="2700" spc="-125" dirty="0">
                <a:latin typeface="Trebuchet MS"/>
                <a:cs typeface="Trebuchet MS"/>
              </a:rPr>
              <a:t>i</a:t>
            </a:r>
            <a:r>
              <a:rPr sz="2700" spc="-60" dirty="0">
                <a:latin typeface="Trebuchet MS"/>
                <a:cs typeface="Trebuchet MS"/>
              </a:rPr>
              <a:t>c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-35" dirty="0">
                <a:latin typeface="Trebuchet MS"/>
                <a:cs typeface="Trebuchet MS"/>
              </a:rPr>
              <a:t>n</a:t>
            </a:r>
            <a:r>
              <a:rPr sz="2700" spc="-90" dirty="0">
                <a:latin typeface="Trebuchet MS"/>
                <a:cs typeface="Trebuchet MS"/>
              </a:rPr>
              <a:t>d</a:t>
            </a:r>
            <a:r>
              <a:rPr sz="2700" spc="-100" dirty="0">
                <a:latin typeface="Trebuchet MS"/>
                <a:cs typeface="Trebuchet MS"/>
              </a:rPr>
              <a:t>o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100" dirty="0">
                <a:latin typeface="Trebuchet MS"/>
                <a:cs typeface="Trebuchet MS"/>
              </a:rPr>
              <a:t>o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90" dirty="0">
                <a:latin typeface="Trebuchet MS"/>
                <a:cs typeface="Trebuchet MS"/>
              </a:rPr>
              <a:t>p</a:t>
            </a:r>
            <a:r>
              <a:rPr sz="2700" spc="-75" dirty="0">
                <a:latin typeface="Trebuchet MS"/>
                <a:cs typeface="Trebuchet MS"/>
              </a:rPr>
              <a:t>o</a:t>
            </a:r>
            <a:r>
              <a:rPr sz="2700" spc="-35" dirty="0">
                <a:latin typeface="Trebuchet MS"/>
                <a:cs typeface="Trebuchet MS"/>
              </a:rPr>
              <a:t>n</a:t>
            </a:r>
            <a:r>
              <a:rPr sz="2700" spc="-60" dirty="0">
                <a:latin typeface="Trebuchet MS"/>
                <a:cs typeface="Trebuchet MS"/>
              </a:rPr>
              <a:t>t</a:t>
            </a:r>
            <a:r>
              <a:rPr sz="2700" spc="-100" dirty="0">
                <a:latin typeface="Trebuchet MS"/>
                <a:cs typeface="Trebuchet MS"/>
              </a:rPr>
              <a:t>o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90" dirty="0">
                <a:latin typeface="Trebuchet MS"/>
                <a:cs typeface="Trebuchet MS"/>
              </a:rPr>
              <a:t>d</a:t>
            </a:r>
            <a:r>
              <a:rPr sz="2700" spc="-140" dirty="0">
                <a:latin typeface="Trebuchet MS"/>
                <a:cs typeface="Trebuchet MS"/>
              </a:rPr>
              <a:t>a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60" dirty="0">
                <a:latin typeface="Trebuchet MS"/>
                <a:cs typeface="Trebuchet MS"/>
              </a:rPr>
              <a:t>c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-15" dirty="0">
                <a:latin typeface="Trebuchet MS"/>
                <a:cs typeface="Trebuchet MS"/>
              </a:rPr>
              <a:t>r</a:t>
            </a:r>
            <a:r>
              <a:rPr sz="2700" spc="-35" dirty="0">
                <a:latin typeface="Trebuchet MS"/>
                <a:cs typeface="Trebuchet MS"/>
              </a:rPr>
              <a:t>n</a:t>
            </a:r>
            <a:r>
              <a:rPr sz="2700" spc="-165" dirty="0">
                <a:latin typeface="Trebuchet MS"/>
                <a:cs typeface="Trebuchet MS"/>
              </a:rPr>
              <a:t>e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165" dirty="0">
                <a:latin typeface="Trebuchet MS"/>
                <a:cs typeface="Trebuchet MS"/>
              </a:rPr>
              <a:t>e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90" dirty="0">
                <a:latin typeface="Trebuchet MS"/>
                <a:cs typeface="Trebuchet MS"/>
              </a:rPr>
              <a:t>d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80" dirty="0">
                <a:latin typeface="Trebuchet MS"/>
                <a:cs typeface="Trebuchet MS"/>
              </a:rPr>
              <a:t>s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90" dirty="0">
                <a:latin typeface="Trebuchet MS"/>
                <a:cs typeface="Trebuchet MS"/>
              </a:rPr>
              <a:t>b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-60" dirty="0">
                <a:latin typeface="Trebuchet MS"/>
                <a:cs typeface="Trebuchet MS"/>
              </a:rPr>
              <a:t>t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-60" dirty="0">
                <a:latin typeface="Trebuchet MS"/>
                <a:cs typeface="Trebuchet MS"/>
              </a:rPr>
              <a:t>t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105" dirty="0">
                <a:latin typeface="Trebuchet MS"/>
                <a:cs typeface="Trebuchet MS"/>
              </a:rPr>
              <a:t>s</a:t>
            </a:r>
            <a:r>
              <a:rPr sz="2700" spc="-425" dirty="0">
                <a:latin typeface="Trebuchet MS"/>
                <a:cs typeface="Trebuchet MS"/>
              </a:rPr>
              <a:t>;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9892" y="40236"/>
            <a:ext cx="14505305" cy="1062355"/>
          </a:xfrm>
          <a:custGeom>
            <a:avLst/>
            <a:gdLst/>
            <a:ahLst/>
            <a:cxnLst/>
            <a:rect l="l" t="t" r="r" b="b"/>
            <a:pathLst>
              <a:path w="14505305" h="1062355">
                <a:moveTo>
                  <a:pt x="14504749" y="1061828"/>
                </a:moveTo>
                <a:lnTo>
                  <a:pt x="0" y="1061828"/>
                </a:lnTo>
                <a:lnTo>
                  <a:pt x="0" y="0"/>
                </a:lnTo>
                <a:lnTo>
                  <a:pt x="14504749" y="0"/>
                </a:lnTo>
                <a:lnTo>
                  <a:pt x="14504749" y="1061828"/>
                </a:lnTo>
                <a:close/>
              </a:path>
            </a:pathLst>
          </a:custGeom>
          <a:solidFill>
            <a:srgbClr val="047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55292" y="18011"/>
            <a:ext cx="14001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39515" algn="l"/>
                <a:tab pos="8863965" algn="l"/>
                <a:tab pos="10431145" algn="l"/>
              </a:tabLst>
            </a:pPr>
            <a:r>
              <a:rPr dirty="0"/>
              <a:t>“Receitas	Sustentáveis,	têm	Tradição”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26" y="101380"/>
            <a:ext cx="657224" cy="6476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204864" y="5982354"/>
            <a:ext cx="650811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215" dirty="0">
                <a:latin typeface="Trebuchet MS"/>
                <a:cs typeface="Trebuchet MS"/>
              </a:rPr>
              <a:t>6.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65" dirty="0">
                <a:latin typeface="Trebuchet MS"/>
                <a:cs typeface="Trebuchet MS"/>
              </a:rPr>
              <a:t>Retirar</a:t>
            </a:r>
            <a:r>
              <a:rPr sz="2700" spc="-275" dirty="0">
                <a:latin typeface="Trebuchet MS"/>
                <a:cs typeface="Trebuchet MS"/>
              </a:rPr>
              <a:t> </a:t>
            </a:r>
            <a:r>
              <a:rPr sz="2700" spc="-140" dirty="0">
                <a:latin typeface="Trebuchet MS"/>
                <a:cs typeface="Trebuchet MS"/>
              </a:rPr>
              <a:t>a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60" dirty="0">
                <a:latin typeface="Trebuchet MS"/>
                <a:cs typeface="Trebuchet MS"/>
              </a:rPr>
              <a:t>assadeira</a:t>
            </a:r>
            <a:r>
              <a:rPr sz="2700" spc="-275" dirty="0">
                <a:latin typeface="Trebuchet MS"/>
                <a:cs typeface="Trebuchet MS"/>
              </a:rPr>
              <a:t> </a:t>
            </a:r>
            <a:r>
              <a:rPr sz="2700" spc="-95" dirty="0">
                <a:latin typeface="Trebuchet MS"/>
                <a:cs typeface="Trebuchet MS"/>
              </a:rPr>
              <a:t>do</a:t>
            </a:r>
            <a:r>
              <a:rPr sz="2700" spc="-275" dirty="0">
                <a:latin typeface="Trebuchet MS"/>
                <a:cs typeface="Trebuchet MS"/>
              </a:rPr>
              <a:t> </a:t>
            </a:r>
            <a:r>
              <a:rPr sz="2700" spc="-65" dirty="0">
                <a:latin typeface="Trebuchet MS"/>
                <a:cs typeface="Trebuchet MS"/>
              </a:rPr>
              <a:t>forno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165" dirty="0">
                <a:latin typeface="Trebuchet MS"/>
                <a:cs typeface="Trebuchet MS"/>
              </a:rPr>
              <a:t>e</a:t>
            </a:r>
            <a:r>
              <a:rPr sz="2700" spc="-275" dirty="0">
                <a:latin typeface="Trebuchet MS"/>
                <a:cs typeface="Trebuchet MS"/>
              </a:rPr>
              <a:t> </a:t>
            </a:r>
            <a:r>
              <a:rPr sz="2700" spc="-65" dirty="0">
                <a:latin typeface="Trebuchet MS"/>
                <a:cs typeface="Trebuchet MS"/>
              </a:rPr>
              <a:t>servir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140" dirty="0">
                <a:latin typeface="Trebuchet MS"/>
                <a:cs typeface="Trebuchet MS"/>
              </a:rPr>
              <a:t>à</a:t>
            </a:r>
            <a:r>
              <a:rPr sz="2700" spc="-275" dirty="0">
                <a:latin typeface="Trebuchet MS"/>
                <a:cs typeface="Trebuchet MS"/>
              </a:rPr>
              <a:t> </a:t>
            </a:r>
            <a:r>
              <a:rPr sz="2700" spc="-170" dirty="0">
                <a:latin typeface="Trebuchet MS"/>
                <a:cs typeface="Trebuchet MS"/>
              </a:rPr>
              <a:t>mesa.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52366" y="4097808"/>
            <a:ext cx="325691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15" dirty="0">
                <a:latin typeface="Trebuchet MS"/>
                <a:cs typeface="Trebuchet MS"/>
              </a:rPr>
              <a:t>I</a:t>
            </a:r>
            <a:r>
              <a:rPr sz="2700" spc="-204" dirty="0">
                <a:latin typeface="Trebuchet MS"/>
                <a:cs typeface="Trebuchet MS"/>
              </a:rPr>
              <a:t>m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60" dirty="0">
                <a:latin typeface="Trebuchet MS"/>
                <a:cs typeface="Trebuchet MS"/>
              </a:rPr>
              <a:t>g</a:t>
            </a:r>
            <a:r>
              <a:rPr sz="2700" spc="-140" dirty="0">
                <a:latin typeface="Trebuchet MS"/>
                <a:cs typeface="Trebuchet MS"/>
              </a:rPr>
              <a:t>e</a:t>
            </a:r>
            <a:r>
              <a:rPr sz="2700" spc="-229" dirty="0">
                <a:latin typeface="Trebuchet MS"/>
                <a:cs typeface="Trebuchet MS"/>
              </a:rPr>
              <a:t>m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90" dirty="0">
                <a:latin typeface="Trebuchet MS"/>
                <a:cs typeface="Trebuchet MS"/>
              </a:rPr>
              <a:t>d</a:t>
            </a:r>
            <a:r>
              <a:rPr sz="2700" spc="-140" dirty="0">
                <a:latin typeface="Trebuchet MS"/>
                <a:cs typeface="Trebuchet MS"/>
              </a:rPr>
              <a:t>a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90" dirty="0">
                <a:latin typeface="Trebuchet MS"/>
                <a:cs typeface="Trebuchet MS"/>
              </a:rPr>
              <a:t>p</a:t>
            </a:r>
            <a:r>
              <a:rPr sz="2700" spc="-15" dirty="0">
                <a:latin typeface="Trebuchet MS"/>
                <a:cs typeface="Trebuchet MS"/>
              </a:rPr>
              <a:t>r</a:t>
            </a:r>
            <a:r>
              <a:rPr sz="2700" spc="-140" dirty="0">
                <a:latin typeface="Trebuchet MS"/>
                <a:cs typeface="Trebuchet MS"/>
              </a:rPr>
              <a:t>e</a:t>
            </a:r>
            <a:r>
              <a:rPr sz="2700" spc="-90" dirty="0">
                <a:latin typeface="Trebuchet MS"/>
                <a:cs typeface="Trebuchet MS"/>
              </a:rPr>
              <a:t>p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-15" dirty="0">
                <a:latin typeface="Trebuchet MS"/>
                <a:cs typeface="Trebuchet MS"/>
              </a:rPr>
              <a:t>r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-60" dirty="0">
                <a:latin typeface="Trebuchet MS"/>
                <a:cs typeface="Trebuchet MS"/>
              </a:rPr>
              <a:t>ç</a:t>
            </a:r>
            <a:r>
              <a:rPr sz="2700" spc="-114" dirty="0">
                <a:latin typeface="Trebuchet MS"/>
                <a:cs typeface="Trebuchet MS"/>
              </a:rPr>
              <a:t>ã</a:t>
            </a:r>
            <a:r>
              <a:rPr sz="2700" spc="-100" dirty="0">
                <a:latin typeface="Trebuchet MS"/>
                <a:cs typeface="Trebuchet MS"/>
              </a:rPr>
              <a:t>o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652366" y="6980235"/>
            <a:ext cx="325691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15" dirty="0">
                <a:latin typeface="Trebuchet MS"/>
                <a:cs typeface="Trebuchet MS"/>
              </a:rPr>
              <a:t>I</a:t>
            </a:r>
            <a:r>
              <a:rPr sz="2700" spc="-204" dirty="0">
                <a:latin typeface="Trebuchet MS"/>
                <a:cs typeface="Trebuchet MS"/>
              </a:rPr>
              <a:t>m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60" dirty="0">
                <a:latin typeface="Trebuchet MS"/>
                <a:cs typeface="Trebuchet MS"/>
              </a:rPr>
              <a:t>g</a:t>
            </a:r>
            <a:r>
              <a:rPr sz="2700" spc="-140" dirty="0">
                <a:latin typeface="Trebuchet MS"/>
                <a:cs typeface="Trebuchet MS"/>
              </a:rPr>
              <a:t>e</a:t>
            </a:r>
            <a:r>
              <a:rPr sz="2700" spc="-229" dirty="0">
                <a:latin typeface="Trebuchet MS"/>
                <a:cs typeface="Trebuchet MS"/>
              </a:rPr>
              <a:t>m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90" dirty="0">
                <a:latin typeface="Trebuchet MS"/>
                <a:cs typeface="Trebuchet MS"/>
              </a:rPr>
              <a:t>d</a:t>
            </a:r>
            <a:r>
              <a:rPr sz="2700" spc="-140" dirty="0">
                <a:latin typeface="Trebuchet MS"/>
                <a:cs typeface="Trebuchet MS"/>
              </a:rPr>
              <a:t>a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90" dirty="0">
                <a:latin typeface="Trebuchet MS"/>
                <a:cs typeface="Trebuchet MS"/>
              </a:rPr>
              <a:t>p</a:t>
            </a:r>
            <a:r>
              <a:rPr sz="2700" spc="-15" dirty="0">
                <a:latin typeface="Trebuchet MS"/>
                <a:cs typeface="Trebuchet MS"/>
              </a:rPr>
              <a:t>r</a:t>
            </a:r>
            <a:r>
              <a:rPr sz="2700" spc="-140" dirty="0">
                <a:latin typeface="Trebuchet MS"/>
                <a:cs typeface="Trebuchet MS"/>
              </a:rPr>
              <a:t>e</a:t>
            </a:r>
            <a:r>
              <a:rPr sz="2700" spc="-90" dirty="0">
                <a:latin typeface="Trebuchet MS"/>
                <a:cs typeface="Trebuchet MS"/>
              </a:rPr>
              <a:t>p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-15" dirty="0">
                <a:latin typeface="Trebuchet MS"/>
                <a:cs typeface="Trebuchet MS"/>
              </a:rPr>
              <a:t>r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-60" dirty="0">
                <a:latin typeface="Trebuchet MS"/>
                <a:cs typeface="Trebuchet MS"/>
              </a:rPr>
              <a:t>ç</a:t>
            </a:r>
            <a:r>
              <a:rPr sz="2700" spc="-114" dirty="0">
                <a:latin typeface="Trebuchet MS"/>
                <a:cs typeface="Trebuchet MS"/>
              </a:rPr>
              <a:t>ã</a:t>
            </a:r>
            <a:r>
              <a:rPr sz="2700" spc="-100" dirty="0">
                <a:latin typeface="Trebuchet MS"/>
                <a:cs typeface="Trebuchet MS"/>
              </a:rPr>
              <a:t>o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29892" y="9636903"/>
            <a:ext cx="8355330" cy="462280"/>
          </a:xfrm>
          <a:custGeom>
            <a:avLst/>
            <a:gdLst/>
            <a:ahLst/>
            <a:cxnLst/>
            <a:rect l="l" t="t" r="r" b="b"/>
            <a:pathLst>
              <a:path w="8355330" h="462279">
                <a:moveTo>
                  <a:pt x="8355063" y="461665"/>
                </a:moveTo>
                <a:lnTo>
                  <a:pt x="0" y="461665"/>
                </a:lnTo>
                <a:lnTo>
                  <a:pt x="0" y="0"/>
                </a:lnTo>
                <a:lnTo>
                  <a:pt x="8355063" y="0"/>
                </a:lnTo>
                <a:lnTo>
                  <a:pt x="8355063" y="461665"/>
                </a:lnTo>
                <a:close/>
              </a:path>
            </a:pathLst>
          </a:custGeom>
          <a:solidFill>
            <a:srgbClr val="047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1415217" y="3272308"/>
            <a:ext cx="3734435" cy="5299710"/>
            <a:chOff x="11415217" y="3272308"/>
            <a:chExt cx="3734435" cy="529971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15217" y="3272308"/>
              <a:ext cx="3733839" cy="227314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15217" y="6152448"/>
              <a:ext cx="3733854" cy="2419349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15"/>
              </a:lnSpc>
            </a:pPr>
            <a:r>
              <a:rPr spc="-85" dirty="0"/>
              <a:t>https://alimentacaosaudavelesustentavel.abaae.pt/receitas-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1580173"/>
            <a:ext cx="14547215" cy="1325880"/>
            <a:chOff x="1028700" y="1580173"/>
            <a:chExt cx="14547215" cy="1325880"/>
          </a:xfrm>
        </p:grpSpPr>
        <p:sp>
          <p:nvSpPr>
            <p:cNvPr id="3" name="object 3"/>
            <p:cNvSpPr/>
            <p:nvPr/>
          </p:nvSpPr>
          <p:spPr>
            <a:xfrm>
              <a:off x="1071440" y="1623036"/>
              <a:ext cx="14462125" cy="1240155"/>
            </a:xfrm>
            <a:custGeom>
              <a:avLst/>
              <a:gdLst/>
              <a:ahLst/>
              <a:cxnLst/>
              <a:rect l="l" t="t" r="r" b="b"/>
              <a:pathLst>
                <a:path w="14462125" h="1240155">
                  <a:moveTo>
                    <a:pt x="14461530" y="1240059"/>
                  </a:moveTo>
                  <a:lnTo>
                    <a:pt x="0" y="1240059"/>
                  </a:lnTo>
                  <a:lnTo>
                    <a:pt x="0" y="0"/>
                  </a:lnTo>
                  <a:lnTo>
                    <a:pt x="14461530" y="0"/>
                  </a:lnTo>
                  <a:lnTo>
                    <a:pt x="14461530" y="1240059"/>
                  </a:lnTo>
                  <a:close/>
                </a:path>
              </a:pathLst>
            </a:custGeom>
            <a:solidFill>
              <a:srgbClr val="375724">
                <a:alpha val="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8700" y="1580173"/>
              <a:ext cx="14547215" cy="1325880"/>
            </a:xfrm>
            <a:custGeom>
              <a:avLst/>
              <a:gdLst/>
              <a:ahLst/>
              <a:cxnLst/>
              <a:rect l="l" t="t" r="r" b="b"/>
              <a:pathLst>
                <a:path w="14547215" h="1325880">
                  <a:moveTo>
                    <a:pt x="14504506" y="1325737"/>
                  </a:moveTo>
                  <a:lnTo>
                    <a:pt x="42505" y="1325737"/>
                  </a:lnTo>
                  <a:lnTo>
                    <a:pt x="26084" y="1322422"/>
                  </a:lnTo>
                  <a:lnTo>
                    <a:pt x="12501" y="1313247"/>
                  </a:lnTo>
                  <a:lnTo>
                    <a:pt x="3352" y="1299625"/>
                  </a:lnTo>
                  <a:lnTo>
                    <a:pt x="0" y="1282922"/>
                  </a:lnTo>
                  <a:lnTo>
                    <a:pt x="0" y="42862"/>
                  </a:lnTo>
                  <a:lnTo>
                    <a:pt x="3352" y="26159"/>
                  </a:lnTo>
                  <a:lnTo>
                    <a:pt x="12501" y="12537"/>
                  </a:lnTo>
                  <a:lnTo>
                    <a:pt x="26084" y="3362"/>
                  </a:lnTo>
                  <a:lnTo>
                    <a:pt x="42740" y="0"/>
                  </a:lnTo>
                  <a:lnTo>
                    <a:pt x="14504271" y="0"/>
                  </a:lnTo>
                  <a:lnTo>
                    <a:pt x="14520926" y="3362"/>
                  </a:lnTo>
                  <a:lnTo>
                    <a:pt x="14534510" y="12537"/>
                  </a:lnTo>
                  <a:lnTo>
                    <a:pt x="14543659" y="26159"/>
                  </a:lnTo>
                  <a:lnTo>
                    <a:pt x="14546861" y="42109"/>
                  </a:lnTo>
                  <a:lnTo>
                    <a:pt x="14546861" y="42862"/>
                  </a:lnTo>
                  <a:lnTo>
                    <a:pt x="42740" y="42862"/>
                  </a:lnTo>
                  <a:lnTo>
                    <a:pt x="42740" y="85725"/>
                  </a:lnTo>
                  <a:lnTo>
                    <a:pt x="85480" y="85725"/>
                  </a:lnTo>
                  <a:lnTo>
                    <a:pt x="85480" y="1240059"/>
                  </a:lnTo>
                  <a:lnTo>
                    <a:pt x="42740" y="1240059"/>
                  </a:lnTo>
                  <a:lnTo>
                    <a:pt x="42740" y="1282922"/>
                  </a:lnTo>
                  <a:lnTo>
                    <a:pt x="14546861" y="1282922"/>
                  </a:lnTo>
                  <a:lnTo>
                    <a:pt x="14546861" y="1283674"/>
                  </a:lnTo>
                  <a:lnTo>
                    <a:pt x="14543659" y="1299625"/>
                  </a:lnTo>
                  <a:lnTo>
                    <a:pt x="14534510" y="1313247"/>
                  </a:lnTo>
                  <a:lnTo>
                    <a:pt x="14520926" y="1322422"/>
                  </a:lnTo>
                  <a:lnTo>
                    <a:pt x="14504506" y="1325737"/>
                  </a:lnTo>
                  <a:close/>
                </a:path>
                <a:path w="14547215" h="1325880">
                  <a:moveTo>
                    <a:pt x="85480" y="85725"/>
                  </a:moveTo>
                  <a:lnTo>
                    <a:pt x="42740" y="85725"/>
                  </a:lnTo>
                  <a:lnTo>
                    <a:pt x="42740" y="42862"/>
                  </a:lnTo>
                  <a:lnTo>
                    <a:pt x="85480" y="42862"/>
                  </a:lnTo>
                  <a:lnTo>
                    <a:pt x="85480" y="85725"/>
                  </a:lnTo>
                  <a:close/>
                </a:path>
                <a:path w="14547215" h="1325880">
                  <a:moveTo>
                    <a:pt x="14461531" y="85725"/>
                  </a:moveTo>
                  <a:lnTo>
                    <a:pt x="85480" y="85725"/>
                  </a:lnTo>
                  <a:lnTo>
                    <a:pt x="85480" y="42862"/>
                  </a:lnTo>
                  <a:lnTo>
                    <a:pt x="14461531" y="42862"/>
                  </a:lnTo>
                  <a:lnTo>
                    <a:pt x="14461531" y="85725"/>
                  </a:lnTo>
                  <a:close/>
                </a:path>
                <a:path w="14547215" h="1325880">
                  <a:moveTo>
                    <a:pt x="14504271" y="1282922"/>
                  </a:moveTo>
                  <a:lnTo>
                    <a:pt x="14461531" y="1282922"/>
                  </a:lnTo>
                  <a:lnTo>
                    <a:pt x="14461531" y="42862"/>
                  </a:lnTo>
                  <a:lnTo>
                    <a:pt x="14504271" y="42862"/>
                  </a:lnTo>
                  <a:lnTo>
                    <a:pt x="14504271" y="85725"/>
                  </a:lnTo>
                  <a:lnTo>
                    <a:pt x="14546861" y="85725"/>
                  </a:lnTo>
                  <a:lnTo>
                    <a:pt x="14546861" y="1240059"/>
                  </a:lnTo>
                  <a:lnTo>
                    <a:pt x="14504271" y="1240059"/>
                  </a:lnTo>
                  <a:lnTo>
                    <a:pt x="14504271" y="1282922"/>
                  </a:lnTo>
                  <a:close/>
                </a:path>
                <a:path w="14547215" h="1325880">
                  <a:moveTo>
                    <a:pt x="14546861" y="85725"/>
                  </a:moveTo>
                  <a:lnTo>
                    <a:pt x="14504271" y="85725"/>
                  </a:lnTo>
                  <a:lnTo>
                    <a:pt x="14504271" y="42862"/>
                  </a:lnTo>
                  <a:lnTo>
                    <a:pt x="14546861" y="42862"/>
                  </a:lnTo>
                  <a:lnTo>
                    <a:pt x="14546861" y="85725"/>
                  </a:lnTo>
                  <a:close/>
                </a:path>
                <a:path w="14547215" h="1325880">
                  <a:moveTo>
                    <a:pt x="85480" y="1282922"/>
                  </a:moveTo>
                  <a:lnTo>
                    <a:pt x="42740" y="1282922"/>
                  </a:lnTo>
                  <a:lnTo>
                    <a:pt x="42740" y="1240059"/>
                  </a:lnTo>
                  <a:lnTo>
                    <a:pt x="85480" y="1240059"/>
                  </a:lnTo>
                  <a:lnTo>
                    <a:pt x="85480" y="1282922"/>
                  </a:lnTo>
                  <a:close/>
                </a:path>
                <a:path w="14547215" h="1325880">
                  <a:moveTo>
                    <a:pt x="14461531" y="1282922"/>
                  </a:moveTo>
                  <a:lnTo>
                    <a:pt x="85480" y="1282922"/>
                  </a:lnTo>
                  <a:lnTo>
                    <a:pt x="85480" y="1240059"/>
                  </a:lnTo>
                  <a:lnTo>
                    <a:pt x="14461531" y="1240059"/>
                  </a:lnTo>
                  <a:lnTo>
                    <a:pt x="14461531" y="1282922"/>
                  </a:lnTo>
                  <a:close/>
                </a:path>
                <a:path w="14547215" h="1325880">
                  <a:moveTo>
                    <a:pt x="14546861" y="1282922"/>
                  </a:moveTo>
                  <a:lnTo>
                    <a:pt x="14504271" y="1282922"/>
                  </a:lnTo>
                  <a:lnTo>
                    <a:pt x="14504271" y="1240059"/>
                  </a:lnTo>
                  <a:lnTo>
                    <a:pt x="14546861" y="1240059"/>
                  </a:lnTo>
                  <a:lnTo>
                    <a:pt x="14546861" y="1282922"/>
                  </a:lnTo>
                  <a:close/>
                </a:path>
              </a:pathLst>
            </a:custGeom>
            <a:solidFill>
              <a:srgbClr val="00B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54100" y="2005623"/>
            <a:ext cx="977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425" dirty="0">
                <a:latin typeface="Trebuchet MS"/>
                <a:cs typeface="Trebuchet MS"/>
              </a:rPr>
              <a:t>: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9892" y="40236"/>
            <a:ext cx="14505305" cy="1062355"/>
          </a:xfrm>
          <a:custGeom>
            <a:avLst/>
            <a:gdLst/>
            <a:ahLst/>
            <a:cxnLst/>
            <a:rect l="l" t="t" r="r" b="b"/>
            <a:pathLst>
              <a:path w="14505305" h="1062355">
                <a:moveTo>
                  <a:pt x="14504749" y="1061828"/>
                </a:moveTo>
                <a:lnTo>
                  <a:pt x="0" y="1061828"/>
                </a:lnTo>
                <a:lnTo>
                  <a:pt x="0" y="0"/>
                </a:lnTo>
                <a:lnTo>
                  <a:pt x="14504749" y="0"/>
                </a:lnTo>
                <a:lnTo>
                  <a:pt x="14504749" y="1061828"/>
                </a:lnTo>
                <a:close/>
              </a:path>
            </a:pathLst>
          </a:custGeom>
          <a:solidFill>
            <a:srgbClr val="047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55292" y="18011"/>
            <a:ext cx="140011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39515" algn="l"/>
                <a:tab pos="8863965" algn="l"/>
                <a:tab pos="10431145" algn="l"/>
              </a:tabLst>
            </a:pPr>
            <a:r>
              <a:rPr dirty="0"/>
              <a:t>“Receitas	Sustentáveis,	têm	Tradição”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26" y="101380"/>
            <a:ext cx="657224" cy="647699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028700" y="2699405"/>
            <a:ext cx="14549755" cy="6875145"/>
            <a:chOff x="1028700" y="2699405"/>
            <a:chExt cx="14549755" cy="6875145"/>
          </a:xfrm>
        </p:grpSpPr>
        <p:sp>
          <p:nvSpPr>
            <p:cNvPr id="10" name="object 10"/>
            <p:cNvSpPr/>
            <p:nvPr/>
          </p:nvSpPr>
          <p:spPr>
            <a:xfrm>
              <a:off x="1073807" y="2744649"/>
              <a:ext cx="14459585" cy="6786880"/>
            </a:xfrm>
            <a:custGeom>
              <a:avLst/>
              <a:gdLst/>
              <a:ahLst/>
              <a:cxnLst/>
              <a:rect l="l" t="t" r="r" b="b"/>
              <a:pathLst>
                <a:path w="14459585" h="6786880">
                  <a:moveTo>
                    <a:pt x="14459176" y="6786466"/>
                  </a:moveTo>
                  <a:lnTo>
                    <a:pt x="0" y="6786466"/>
                  </a:lnTo>
                  <a:lnTo>
                    <a:pt x="0" y="0"/>
                  </a:lnTo>
                  <a:lnTo>
                    <a:pt x="14459176" y="0"/>
                  </a:lnTo>
                  <a:lnTo>
                    <a:pt x="14459176" y="6786466"/>
                  </a:lnTo>
                  <a:close/>
                </a:path>
              </a:pathLst>
            </a:custGeom>
            <a:solidFill>
              <a:srgbClr val="C4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8700" y="2699405"/>
              <a:ext cx="14549755" cy="6875145"/>
            </a:xfrm>
            <a:custGeom>
              <a:avLst/>
              <a:gdLst/>
              <a:ahLst/>
              <a:cxnLst/>
              <a:rect l="l" t="t" r="r" b="b"/>
              <a:pathLst>
                <a:path w="14549755" h="6875145">
                  <a:moveTo>
                    <a:pt x="14514948" y="6874789"/>
                  </a:moveTo>
                  <a:lnTo>
                    <a:pt x="34441" y="6874789"/>
                  </a:lnTo>
                  <a:lnTo>
                    <a:pt x="27562" y="6873393"/>
                  </a:lnTo>
                  <a:lnTo>
                    <a:pt x="13223" y="6863690"/>
                  </a:lnTo>
                  <a:lnTo>
                    <a:pt x="3549" y="6849307"/>
                  </a:lnTo>
                  <a:lnTo>
                    <a:pt x="0" y="6831710"/>
                  </a:lnTo>
                  <a:lnTo>
                    <a:pt x="0" y="45243"/>
                  </a:lnTo>
                  <a:lnTo>
                    <a:pt x="27562" y="3559"/>
                  </a:lnTo>
                  <a:lnTo>
                    <a:pt x="14504282" y="0"/>
                  </a:lnTo>
                  <a:lnTo>
                    <a:pt x="14521827" y="3559"/>
                  </a:lnTo>
                  <a:lnTo>
                    <a:pt x="14536166" y="13263"/>
                  </a:lnTo>
                  <a:lnTo>
                    <a:pt x="14545840" y="27646"/>
                  </a:lnTo>
                  <a:lnTo>
                    <a:pt x="14549389" y="45243"/>
                  </a:lnTo>
                  <a:lnTo>
                    <a:pt x="45107" y="45243"/>
                  </a:lnTo>
                  <a:lnTo>
                    <a:pt x="45107" y="90487"/>
                  </a:lnTo>
                  <a:lnTo>
                    <a:pt x="90214" y="90487"/>
                  </a:lnTo>
                  <a:lnTo>
                    <a:pt x="90214" y="6786467"/>
                  </a:lnTo>
                  <a:lnTo>
                    <a:pt x="45107" y="6786467"/>
                  </a:lnTo>
                  <a:lnTo>
                    <a:pt x="45107" y="6831710"/>
                  </a:lnTo>
                  <a:lnTo>
                    <a:pt x="14549389" y="6831710"/>
                  </a:lnTo>
                  <a:lnTo>
                    <a:pt x="14545840" y="6849307"/>
                  </a:lnTo>
                  <a:lnTo>
                    <a:pt x="14536166" y="6863690"/>
                  </a:lnTo>
                  <a:lnTo>
                    <a:pt x="14521827" y="6873393"/>
                  </a:lnTo>
                  <a:lnTo>
                    <a:pt x="14514948" y="6874789"/>
                  </a:lnTo>
                  <a:close/>
                </a:path>
                <a:path w="14549755" h="6875145">
                  <a:moveTo>
                    <a:pt x="90214" y="90487"/>
                  </a:moveTo>
                  <a:lnTo>
                    <a:pt x="45107" y="90487"/>
                  </a:lnTo>
                  <a:lnTo>
                    <a:pt x="45107" y="45243"/>
                  </a:lnTo>
                  <a:lnTo>
                    <a:pt x="90214" y="45243"/>
                  </a:lnTo>
                  <a:lnTo>
                    <a:pt x="90214" y="90487"/>
                  </a:lnTo>
                  <a:close/>
                </a:path>
                <a:path w="14549755" h="6875145">
                  <a:moveTo>
                    <a:pt x="14459176" y="90487"/>
                  </a:moveTo>
                  <a:lnTo>
                    <a:pt x="90214" y="90487"/>
                  </a:lnTo>
                  <a:lnTo>
                    <a:pt x="90214" y="45243"/>
                  </a:lnTo>
                  <a:lnTo>
                    <a:pt x="14459176" y="45243"/>
                  </a:lnTo>
                  <a:lnTo>
                    <a:pt x="14459176" y="90487"/>
                  </a:lnTo>
                  <a:close/>
                </a:path>
                <a:path w="14549755" h="6875145">
                  <a:moveTo>
                    <a:pt x="14504282" y="6831710"/>
                  </a:moveTo>
                  <a:lnTo>
                    <a:pt x="14459176" y="6831710"/>
                  </a:lnTo>
                  <a:lnTo>
                    <a:pt x="14459176" y="45243"/>
                  </a:lnTo>
                  <a:lnTo>
                    <a:pt x="14504282" y="45243"/>
                  </a:lnTo>
                  <a:lnTo>
                    <a:pt x="14504282" y="90487"/>
                  </a:lnTo>
                  <a:lnTo>
                    <a:pt x="14549389" y="90487"/>
                  </a:lnTo>
                  <a:lnTo>
                    <a:pt x="14549389" y="6786467"/>
                  </a:lnTo>
                  <a:lnTo>
                    <a:pt x="14504282" y="6786467"/>
                  </a:lnTo>
                  <a:lnTo>
                    <a:pt x="14504282" y="6831710"/>
                  </a:lnTo>
                  <a:close/>
                </a:path>
                <a:path w="14549755" h="6875145">
                  <a:moveTo>
                    <a:pt x="14549389" y="90487"/>
                  </a:moveTo>
                  <a:lnTo>
                    <a:pt x="14504282" y="90487"/>
                  </a:lnTo>
                  <a:lnTo>
                    <a:pt x="14504282" y="45243"/>
                  </a:lnTo>
                  <a:lnTo>
                    <a:pt x="14549389" y="45243"/>
                  </a:lnTo>
                  <a:lnTo>
                    <a:pt x="14549389" y="90487"/>
                  </a:lnTo>
                  <a:close/>
                </a:path>
                <a:path w="14549755" h="6875145">
                  <a:moveTo>
                    <a:pt x="90214" y="6831710"/>
                  </a:moveTo>
                  <a:lnTo>
                    <a:pt x="45107" y="6831710"/>
                  </a:lnTo>
                  <a:lnTo>
                    <a:pt x="45107" y="6786467"/>
                  </a:lnTo>
                  <a:lnTo>
                    <a:pt x="90214" y="6786467"/>
                  </a:lnTo>
                  <a:lnTo>
                    <a:pt x="90214" y="6831710"/>
                  </a:lnTo>
                  <a:close/>
                </a:path>
                <a:path w="14549755" h="6875145">
                  <a:moveTo>
                    <a:pt x="14459176" y="6831710"/>
                  </a:moveTo>
                  <a:lnTo>
                    <a:pt x="90214" y="6831710"/>
                  </a:lnTo>
                  <a:lnTo>
                    <a:pt x="90214" y="6786467"/>
                  </a:lnTo>
                  <a:lnTo>
                    <a:pt x="14459176" y="6786467"/>
                  </a:lnTo>
                  <a:lnTo>
                    <a:pt x="14459176" y="6831710"/>
                  </a:lnTo>
                  <a:close/>
                </a:path>
                <a:path w="14549755" h="6875145">
                  <a:moveTo>
                    <a:pt x="14549389" y="6831710"/>
                  </a:moveTo>
                  <a:lnTo>
                    <a:pt x="14504282" y="6831710"/>
                  </a:lnTo>
                  <a:lnTo>
                    <a:pt x="14504282" y="6786467"/>
                  </a:lnTo>
                  <a:lnTo>
                    <a:pt x="14549389" y="6786467"/>
                  </a:lnTo>
                  <a:lnTo>
                    <a:pt x="14549389" y="6831710"/>
                  </a:lnTo>
                  <a:close/>
                </a:path>
              </a:pathLst>
            </a:custGeom>
            <a:solidFill>
              <a:srgbClr val="00B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508620" y="5163204"/>
            <a:ext cx="7157084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95" dirty="0">
                <a:latin typeface="Trebuchet MS"/>
                <a:cs typeface="Trebuchet MS"/>
              </a:rPr>
              <a:t>T</a:t>
            </a:r>
            <a:r>
              <a:rPr sz="2700" spc="-15" dirty="0">
                <a:latin typeface="Trebuchet MS"/>
                <a:cs typeface="Trebuchet MS"/>
              </a:rPr>
              <a:t>r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-90" dirty="0">
                <a:latin typeface="Trebuchet MS"/>
                <a:cs typeface="Trebuchet MS"/>
              </a:rPr>
              <a:t>b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-155" dirty="0">
                <a:latin typeface="Trebuchet MS"/>
                <a:cs typeface="Trebuchet MS"/>
              </a:rPr>
              <a:t>l</a:t>
            </a:r>
            <a:r>
              <a:rPr sz="2700" spc="-35" dirty="0">
                <a:latin typeface="Trebuchet MS"/>
                <a:cs typeface="Trebuchet MS"/>
              </a:rPr>
              <a:t>h</a:t>
            </a:r>
            <a:r>
              <a:rPr sz="2700" spc="-100" dirty="0">
                <a:latin typeface="Trebuchet MS"/>
                <a:cs typeface="Trebuchet MS"/>
              </a:rPr>
              <a:t>o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15" dirty="0">
                <a:latin typeface="Trebuchet MS"/>
                <a:cs typeface="Trebuchet MS"/>
              </a:rPr>
              <a:t>r</a:t>
            </a:r>
            <a:r>
              <a:rPr sz="2700" spc="-140" dirty="0">
                <a:latin typeface="Trebuchet MS"/>
                <a:cs typeface="Trebuchet MS"/>
              </a:rPr>
              <a:t>e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-155" dirty="0">
                <a:latin typeface="Trebuchet MS"/>
                <a:cs typeface="Trebuchet MS"/>
              </a:rPr>
              <a:t>l</a:t>
            </a:r>
            <a:r>
              <a:rPr sz="2700" spc="-125" dirty="0">
                <a:latin typeface="Trebuchet MS"/>
                <a:cs typeface="Trebuchet MS"/>
              </a:rPr>
              <a:t>i</a:t>
            </a:r>
            <a:r>
              <a:rPr sz="2700" spc="-220" dirty="0">
                <a:latin typeface="Trebuchet MS"/>
                <a:cs typeface="Trebuchet MS"/>
              </a:rPr>
              <a:t>z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-90" dirty="0">
                <a:latin typeface="Trebuchet MS"/>
                <a:cs typeface="Trebuchet MS"/>
              </a:rPr>
              <a:t>d</a:t>
            </a:r>
            <a:r>
              <a:rPr sz="2700" spc="-100" dirty="0">
                <a:latin typeface="Trebuchet MS"/>
                <a:cs typeface="Trebuchet MS"/>
              </a:rPr>
              <a:t>o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90" dirty="0">
                <a:latin typeface="Trebuchet MS"/>
                <a:cs typeface="Trebuchet MS"/>
              </a:rPr>
              <a:t>p</a:t>
            </a:r>
            <a:r>
              <a:rPr sz="2700" spc="-75" dirty="0">
                <a:latin typeface="Trebuchet MS"/>
                <a:cs typeface="Trebuchet MS"/>
              </a:rPr>
              <a:t>o</a:t>
            </a:r>
            <a:r>
              <a:rPr sz="2700" spc="-15" dirty="0">
                <a:latin typeface="Trebuchet MS"/>
                <a:cs typeface="Trebuchet MS"/>
              </a:rPr>
              <a:t>r</a:t>
            </a:r>
            <a:r>
              <a:rPr sz="2700" spc="-425" dirty="0">
                <a:latin typeface="Trebuchet MS"/>
                <a:cs typeface="Trebuchet MS"/>
              </a:rPr>
              <a:t>: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155" dirty="0">
                <a:latin typeface="Trebuchet MS"/>
                <a:cs typeface="Trebuchet MS"/>
              </a:rPr>
              <a:t>B</a:t>
            </a:r>
            <a:r>
              <a:rPr sz="2700" spc="-140" dirty="0">
                <a:latin typeface="Trebuchet MS"/>
                <a:cs typeface="Trebuchet MS"/>
              </a:rPr>
              <a:t>e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-60" dirty="0">
                <a:latin typeface="Trebuchet MS"/>
                <a:cs typeface="Trebuchet MS"/>
              </a:rPr>
              <a:t>t</a:t>
            </a:r>
            <a:r>
              <a:rPr sz="2700" spc="-15" dirty="0">
                <a:latin typeface="Trebuchet MS"/>
                <a:cs typeface="Trebuchet MS"/>
              </a:rPr>
              <a:t>r</a:t>
            </a:r>
            <a:r>
              <a:rPr sz="2700" spc="-125" dirty="0">
                <a:latin typeface="Trebuchet MS"/>
                <a:cs typeface="Trebuchet MS"/>
              </a:rPr>
              <a:t>i</a:t>
            </a:r>
            <a:r>
              <a:rPr sz="2700" spc="-245" dirty="0">
                <a:latin typeface="Trebuchet MS"/>
                <a:cs typeface="Trebuchet MS"/>
              </a:rPr>
              <a:t>z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70" dirty="0">
                <a:latin typeface="Trebuchet MS"/>
                <a:cs typeface="Trebuchet MS"/>
              </a:rPr>
              <a:t>P</a:t>
            </a:r>
            <a:r>
              <a:rPr sz="2700" spc="-140" dirty="0">
                <a:latin typeface="Trebuchet MS"/>
                <a:cs typeface="Trebuchet MS"/>
              </a:rPr>
              <a:t>e</a:t>
            </a:r>
            <a:r>
              <a:rPr sz="2700" spc="-15" dirty="0">
                <a:latin typeface="Trebuchet MS"/>
                <a:cs typeface="Trebuchet MS"/>
              </a:rPr>
              <a:t>r</a:t>
            </a:r>
            <a:r>
              <a:rPr sz="2700" spc="-140" dirty="0">
                <a:latin typeface="Trebuchet MS"/>
                <a:cs typeface="Trebuchet MS"/>
              </a:rPr>
              <a:t>e</a:t>
            </a:r>
            <a:r>
              <a:rPr sz="2700" spc="-125" dirty="0">
                <a:latin typeface="Trebuchet MS"/>
                <a:cs typeface="Trebuchet MS"/>
              </a:rPr>
              <a:t>i</a:t>
            </a:r>
            <a:r>
              <a:rPr sz="2700" spc="-15" dirty="0">
                <a:latin typeface="Trebuchet MS"/>
                <a:cs typeface="Trebuchet MS"/>
              </a:rPr>
              <a:t>r</a:t>
            </a:r>
            <a:r>
              <a:rPr sz="2700" spc="-114" dirty="0">
                <a:latin typeface="Trebuchet MS"/>
                <a:cs typeface="Trebuchet MS"/>
              </a:rPr>
              <a:t>a</a:t>
            </a:r>
            <a:r>
              <a:rPr sz="2700" spc="-480" dirty="0">
                <a:latin typeface="Trebuchet MS"/>
                <a:cs typeface="Trebuchet MS"/>
              </a:rPr>
              <a:t>,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95" dirty="0">
                <a:latin typeface="Trebuchet MS"/>
                <a:cs typeface="Trebuchet MS"/>
              </a:rPr>
              <a:t>N</a:t>
            </a:r>
            <a:r>
              <a:rPr sz="2700" spc="-50" dirty="0">
                <a:latin typeface="Trebuchet MS"/>
                <a:cs typeface="Trebuchet MS"/>
              </a:rPr>
              <a:t>º</a:t>
            </a:r>
            <a:r>
              <a:rPr sz="2700" spc="-355" dirty="0">
                <a:latin typeface="Trebuchet MS"/>
                <a:cs typeface="Trebuchet MS"/>
              </a:rPr>
              <a:t>1</a:t>
            </a:r>
            <a:r>
              <a:rPr sz="2700" spc="195" dirty="0">
                <a:latin typeface="Trebuchet MS"/>
                <a:cs typeface="Trebuchet MS"/>
              </a:rPr>
              <a:t>-</a:t>
            </a:r>
            <a:r>
              <a:rPr sz="2700" spc="-280" dirty="0">
                <a:latin typeface="Trebuchet MS"/>
                <a:cs typeface="Trebuchet MS"/>
              </a:rPr>
              <a:t> </a:t>
            </a:r>
            <a:r>
              <a:rPr sz="2700" spc="-355" dirty="0">
                <a:latin typeface="Trebuchet MS"/>
                <a:cs typeface="Trebuchet MS"/>
              </a:rPr>
              <a:t>1</a:t>
            </a:r>
            <a:r>
              <a:rPr sz="2700" spc="-30" dirty="0">
                <a:latin typeface="Trebuchet MS"/>
                <a:cs typeface="Trebuchet MS"/>
              </a:rPr>
              <a:t>2</a:t>
            </a:r>
            <a:r>
              <a:rPr sz="2700" spc="-50" dirty="0">
                <a:latin typeface="Trebuchet MS"/>
                <a:cs typeface="Trebuchet MS"/>
              </a:rPr>
              <a:t>º</a:t>
            </a:r>
            <a:r>
              <a:rPr sz="2700" spc="45" dirty="0">
                <a:latin typeface="Trebuchet MS"/>
                <a:cs typeface="Trebuchet MS"/>
              </a:rPr>
              <a:t>R</a:t>
            </a:r>
            <a:r>
              <a:rPr sz="2700" spc="130" dirty="0">
                <a:latin typeface="Trebuchet MS"/>
                <a:cs typeface="Trebuchet MS"/>
              </a:rPr>
              <a:t>B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29892" y="9636903"/>
            <a:ext cx="8355330" cy="462280"/>
          </a:xfrm>
          <a:custGeom>
            <a:avLst/>
            <a:gdLst/>
            <a:ahLst/>
            <a:cxnLst/>
            <a:rect l="l" t="t" r="r" b="b"/>
            <a:pathLst>
              <a:path w="8355330" h="462279">
                <a:moveTo>
                  <a:pt x="8355063" y="461665"/>
                </a:moveTo>
                <a:lnTo>
                  <a:pt x="0" y="461665"/>
                </a:lnTo>
                <a:lnTo>
                  <a:pt x="0" y="0"/>
                </a:lnTo>
                <a:lnTo>
                  <a:pt x="8355063" y="0"/>
                </a:lnTo>
                <a:lnTo>
                  <a:pt x="8355063" y="461665"/>
                </a:lnTo>
                <a:close/>
              </a:path>
            </a:pathLst>
          </a:custGeom>
          <a:solidFill>
            <a:srgbClr val="047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9837579" y="3372635"/>
            <a:ext cx="4559300" cy="5617210"/>
            <a:chOff x="9837579" y="3372635"/>
            <a:chExt cx="4559300" cy="561721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58534" y="3393590"/>
              <a:ext cx="4517188" cy="557525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847104" y="3382160"/>
              <a:ext cx="4540250" cy="5598160"/>
            </a:xfrm>
            <a:custGeom>
              <a:avLst/>
              <a:gdLst/>
              <a:ahLst/>
              <a:cxnLst/>
              <a:rect l="l" t="t" r="r" b="b"/>
              <a:pathLst>
                <a:path w="4540250" h="5598159">
                  <a:moveTo>
                    <a:pt x="0" y="0"/>
                  </a:moveTo>
                  <a:lnTo>
                    <a:pt x="0" y="5598020"/>
                  </a:lnTo>
                  <a:lnTo>
                    <a:pt x="4540001" y="5598020"/>
                  </a:lnTo>
                  <a:lnTo>
                    <a:pt x="4540001" y="0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15"/>
              </a:lnSpc>
            </a:pPr>
            <a:r>
              <a:rPr spc="-85" dirty="0"/>
              <a:t>https://alimentacaosaudavelesustentavel.abaae.pt/receitas-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282</Words>
  <Application>Microsoft Office PowerPoint</Application>
  <PresentationFormat>Personalizados</PresentationFormat>
  <Paragraphs>40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9" baseType="lpstr">
      <vt:lpstr>Arial</vt:lpstr>
      <vt:lpstr>Calibri</vt:lpstr>
      <vt:lpstr>Trebuchet MS</vt:lpstr>
      <vt:lpstr>Office Theme</vt:lpstr>
      <vt:lpstr>“ Receitas Sustentáveis têm Tradição ”</vt:lpstr>
      <vt:lpstr>“Receitas Sustentáveis, têm Tradição”</vt:lpstr>
      <vt:lpstr>“Receitas Sustentáveis, têm Tradição”</vt:lpstr>
      <vt:lpstr>“Receitas Sustentáveis, têm Tradição”</vt:lpstr>
      <vt:lpstr>“Receitas Sustentáveis, têm Tradição”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Receitas-Sustentaveis-tem-tradicao-24.pptx</dc:title>
  <dc:creator>Beatriz Pereira</dc:creator>
  <cp:keywords>DAGED7OaShQ,BAE-dto1gXI</cp:keywords>
  <cp:lastModifiedBy>Aluno</cp:lastModifiedBy>
  <cp:revision>1</cp:revision>
  <dcterms:created xsi:type="dcterms:W3CDTF">2024-05-30T19:35:24Z</dcterms:created>
  <dcterms:modified xsi:type="dcterms:W3CDTF">2024-05-30T19:35:48Z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2024-05-28T00:00:00Z</vt:filetime>
  </property>
  <property fmtid="{D5CDD505-2E9C-101B-9397-08002B2CF9AE}" pid="3" name="Creator">
    <vt:lpwstr>Canva</vt:lpwstr>
  </property>
  <property fmtid="{D5CDD505-2E9C-101B-9397-08002B2CF9AE}" pid="4" name="LastSaved">
    <vt:filetime>2024-05-30T00:00:00Z</vt:filetime>
  </property>
</Properties>
</file>