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  <p:sldId id="1194" r:id="rId6"/>
    <p:sldId id="1195" r:id="rId7"/>
    <p:sldId id="1196" r:id="rId8"/>
    <p:sldId id="1197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25/04/2024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25/04/2024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25/04/2024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25/04/2024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25/04/2024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25/04/2024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25/04/2024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ARREPIADOS DE ALMOSTER, SANTARÉM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https://alimentacaosaudavelesustentavel.abae.pt/desafios-2023-2024/receitas-sustentaveis/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1 kg de amêndoa laminada</a:t>
            </a:r>
          </a:p>
          <a:p>
            <a:pPr marL="285750" indent="-285750">
              <a:buFontTx/>
              <a:buChar char="-"/>
            </a:pPr>
            <a:r>
              <a:rPr lang="pt-PT" dirty="0"/>
              <a:t>1 kg de açúcar</a:t>
            </a:r>
          </a:p>
          <a:p>
            <a:pPr marL="285750" indent="-285750">
              <a:buFontTx/>
              <a:buChar char="-"/>
            </a:pPr>
            <a:r>
              <a:rPr lang="pt-PT" dirty="0"/>
              <a:t>10 claras</a:t>
            </a:r>
          </a:p>
          <a:p>
            <a:pPr marL="285750" indent="-285750">
              <a:buFontTx/>
              <a:buChar char="-"/>
            </a:pPr>
            <a:r>
              <a:rPr lang="pt-PT" dirty="0"/>
              <a:t>Raspa de limão (a gosto)</a:t>
            </a:r>
          </a:p>
          <a:p>
            <a:r>
              <a:rPr lang="pt-PT" dirty="0"/>
              <a:t>-    1 colher de chá de canela.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5" name="Marcador de Posição de Conteúdo 7">
            <a:extLst>
              <a:ext uri="{FF2B5EF4-FFF2-40B4-BE49-F238E27FC236}">
                <a16:creationId xmlns:a16="http://schemas.microsoft.com/office/drawing/2014/main" id="{0AEF393A-24EC-2F4B-C9D1-2DB5E01D6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52"/>
          <a:stretch/>
        </p:blipFill>
        <p:spPr>
          <a:xfrm>
            <a:off x="5750352" y="2256013"/>
            <a:ext cx="4364610" cy="3724304"/>
          </a:xfr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https://alimentacaosaudavelesustentavel.abae.pt/desafios-2023-2024/receitas-sustentaveis/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38444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Laminar finamente a amêndoa e reservar.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Separar bem as claras das gemas.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Marcador de Posição de Conteúdo 11">
            <a:extLst>
              <a:ext uri="{FF2B5EF4-FFF2-40B4-BE49-F238E27FC236}">
                <a16:creationId xmlns:a16="http://schemas.microsoft.com/office/drawing/2014/main" id="{B503423B-A3BE-9FB3-3D67-D06CDEF27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80" y="2048003"/>
            <a:ext cx="3754308" cy="1877154"/>
          </a:xfrm>
        </p:spPr>
      </p:pic>
      <p:pic>
        <p:nvPicPr>
          <p:cNvPr id="5" name="Marcador de Posição de Conteúdo 15">
            <a:extLst>
              <a:ext uri="{FF2B5EF4-FFF2-40B4-BE49-F238E27FC236}">
                <a16:creationId xmlns:a16="http://schemas.microsoft.com/office/drawing/2014/main" id="{D0400D1A-0459-FC1E-99F5-5795EF27B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080" y="4064461"/>
            <a:ext cx="3754308" cy="18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https://alimentacaosaudavelesustentavel.abae.pt/desafios-2023-2024/receitas-sustentaveis/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71658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Bater as claras em castelo bem firme.</a:t>
            </a:r>
          </a:p>
          <a:p>
            <a:r>
              <a:rPr lang="pt-PT" dirty="0"/>
              <a:t> De seguida, juntar o açúcar aos poucos e bater muito bem,</a:t>
            </a:r>
          </a:p>
          <a:p>
            <a:r>
              <a:rPr lang="pt-PT" dirty="0"/>
              <a:t>cerca de 20minutos.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Retirar a raspa de um limão.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Marcador de Posição de Conteúdo 19">
            <a:extLst>
              <a:ext uri="{FF2B5EF4-FFF2-40B4-BE49-F238E27FC236}">
                <a16:creationId xmlns:a16="http://schemas.microsoft.com/office/drawing/2014/main" id="{123297E0-EC5F-7CC5-CF20-047C13757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6525" y="4268539"/>
            <a:ext cx="3448072" cy="2096656"/>
          </a:xfrm>
        </p:spPr>
      </p:pic>
      <p:pic>
        <p:nvPicPr>
          <p:cNvPr id="5" name="Marcador de Posição de Conteúdo 23">
            <a:extLst>
              <a:ext uri="{FF2B5EF4-FFF2-40B4-BE49-F238E27FC236}">
                <a16:creationId xmlns:a16="http://schemas.microsoft.com/office/drawing/2014/main" id="{F4D58FA0-11AA-B207-C703-F3FBC10C9B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7"/>
          <a:stretch/>
        </p:blipFill>
        <p:spPr>
          <a:xfrm>
            <a:off x="6806525" y="1952316"/>
            <a:ext cx="3460839" cy="209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Adicionar a raspa do limão e um pouco de canela </a:t>
            </a:r>
          </a:p>
          <a:p>
            <a:r>
              <a:rPr lang="pt-PT" dirty="0"/>
              <a:t>às claras.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Envolver tudo muito bem.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https://alimentacaosaudavelesustentavel.abae.pt/desafios-2023-2024/receitas-sustentaveis/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1" name="Marcador de Posição de Conteúdo 31">
            <a:extLst>
              <a:ext uri="{FF2B5EF4-FFF2-40B4-BE49-F238E27FC236}">
                <a16:creationId xmlns:a16="http://schemas.microsoft.com/office/drawing/2014/main" id="{43B3919B-5A35-2B89-0C47-034A5FA04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057" y="4252304"/>
            <a:ext cx="4066525" cy="20332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93833F6-5AD0-0AF5-C801-0D1635AC8A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7"/>
          <a:stretch/>
        </p:blipFill>
        <p:spPr>
          <a:xfrm>
            <a:off x="6123058" y="1931656"/>
            <a:ext cx="4066525" cy="21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8699"/>
            <a:ext cx="9668654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7º) Posteriormente, juntar a amêndoa laminada e </a:t>
            </a:r>
          </a:p>
          <a:p>
            <a:r>
              <a:rPr lang="pt-PT" dirty="0"/>
              <a:t>envolver muito bem.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8º) À mão, fazer pequenos montinhos com a massa e</a:t>
            </a:r>
          </a:p>
          <a:p>
            <a:r>
              <a:rPr lang="pt-PT" dirty="0"/>
              <a:t>colocar num tabuleiro coberto de papel vegetal.</a:t>
            </a:r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https://alimentacaosaudavelesustentavel.abae.pt/desafios-2023-2024/receitas-sustentaveis/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Marcador de Posição de Conteúdo 27">
            <a:extLst>
              <a:ext uri="{FF2B5EF4-FFF2-40B4-BE49-F238E27FC236}">
                <a16:creationId xmlns:a16="http://schemas.microsoft.com/office/drawing/2014/main" id="{35E81246-540B-7A39-C183-B755BD031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194" y="1908699"/>
            <a:ext cx="4220194" cy="2110097"/>
          </a:xfr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3A276C5-DADD-C385-EDC9-10B087C97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64414"/>
            <a:ext cx="4180388" cy="209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6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8699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9º) Colocar a quantidade de montinhos que o tabuleiro</a:t>
            </a:r>
          </a:p>
          <a:p>
            <a:r>
              <a:rPr lang="pt-PT" dirty="0"/>
              <a:t>levar.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10º) Levar ao forno pré-aquecido a 170ºC, conforme </a:t>
            </a:r>
          </a:p>
          <a:p>
            <a:r>
              <a:rPr lang="pt-PT" dirty="0"/>
              <a:t>o tipo de forno, mas de preferência ventilado.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https://alimentacaosaudavelesustentavel.abae.pt/desafios-2023-2024/receitas-sustentaveis/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Marcador de Posição de Conteúdo 27">
            <a:extLst>
              <a:ext uri="{FF2B5EF4-FFF2-40B4-BE49-F238E27FC236}">
                <a16:creationId xmlns:a16="http://schemas.microsoft.com/office/drawing/2014/main" id="{35E81246-540B-7A39-C183-B755BD031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23" y="2069007"/>
            <a:ext cx="2926984" cy="1463492"/>
          </a:xfrm>
        </p:spPr>
      </p:pic>
      <p:pic>
        <p:nvPicPr>
          <p:cNvPr id="3" name="Marcador de Posição de Conteúdo 39">
            <a:extLst>
              <a:ext uri="{FF2B5EF4-FFF2-40B4-BE49-F238E27FC236}">
                <a16:creationId xmlns:a16="http://schemas.microsoft.com/office/drawing/2014/main" id="{FFDB989C-936E-8640-4AC0-7B82A4BBE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5958" y="1978383"/>
            <a:ext cx="3913793" cy="1956897"/>
          </a:xfrm>
          <a:prstGeom prst="rect">
            <a:avLst/>
          </a:prstGeom>
        </p:spPr>
      </p:pic>
      <p:pic>
        <p:nvPicPr>
          <p:cNvPr id="11" name="Marcador de Posição de Conteúdo 48">
            <a:extLst>
              <a:ext uri="{FF2B5EF4-FFF2-40B4-BE49-F238E27FC236}">
                <a16:creationId xmlns:a16="http://schemas.microsoft.com/office/drawing/2014/main" id="{C79CB45D-5442-D05C-8E0F-0BB15D7F0D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91"/>
          <a:stretch/>
        </p:blipFill>
        <p:spPr>
          <a:xfrm>
            <a:off x="6315958" y="4042450"/>
            <a:ext cx="3913793" cy="238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9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8699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10º) No forno deverão estar durante 20 a 30 minutos,</a:t>
            </a:r>
          </a:p>
          <a:p>
            <a:r>
              <a:rPr lang="pt-PT" dirty="0"/>
              <a:t>onde todos os arrepiados vão “abrir”, de modo a ficarem</a:t>
            </a:r>
          </a:p>
          <a:p>
            <a:r>
              <a:rPr lang="pt-PT" dirty="0"/>
              <a:t>estaladiços e a cozerem.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11º) Quando estiverem cozidos é só retirá-los do forno.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20032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https://alimentacaosaudavelesustentavel.abae.pt/desafios-2023-2024/receitas-sustentaveis/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Marcador de Posição de Conteúdo 27">
            <a:extLst>
              <a:ext uri="{FF2B5EF4-FFF2-40B4-BE49-F238E27FC236}">
                <a16:creationId xmlns:a16="http://schemas.microsoft.com/office/drawing/2014/main" id="{35E81246-540B-7A39-C183-B755BD031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59" y="2448029"/>
            <a:ext cx="2504373" cy="1252187"/>
          </a:xfrm>
        </p:spPr>
      </p:pic>
      <p:pic>
        <p:nvPicPr>
          <p:cNvPr id="3" name="Marcador de Posição de Conteúdo 39">
            <a:extLst>
              <a:ext uri="{FF2B5EF4-FFF2-40B4-BE49-F238E27FC236}">
                <a16:creationId xmlns:a16="http://schemas.microsoft.com/office/drawing/2014/main" id="{FFDB989C-936E-8640-4AC0-7B82A4BBE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4010" y="2377109"/>
            <a:ext cx="1561352" cy="780676"/>
          </a:xfrm>
          <a:prstGeom prst="rect">
            <a:avLst/>
          </a:prstGeom>
        </p:spPr>
      </p:pic>
      <p:pic>
        <p:nvPicPr>
          <p:cNvPr id="11" name="Marcador de Posição de Conteúdo 48">
            <a:extLst>
              <a:ext uri="{FF2B5EF4-FFF2-40B4-BE49-F238E27FC236}">
                <a16:creationId xmlns:a16="http://schemas.microsoft.com/office/drawing/2014/main" id="{C79CB45D-5442-D05C-8E0F-0BB15D7F0D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91"/>
          <a:stretch/>
        </p:blipFill>
        <p:spPr>
          <a:xfrm>
            <a:off x="7029178" y="2174291"/>
            <a:ext cx="2609109" cy="1588050"/>
          </a:xfrm>
          <a:prstGeom prst="rect">
            <a:avLst/>
          </a:prstGeom>
        </p:spPr>
      </p:pic>
      <p:pic>
        <p:nvPicPr>
          <p:cNvPr id="9" name="Marcador de Posição de Conteúdo 52">
            <a:extLst>
              <a:ext uri="{FF2B5EF4-FFF2-40B4-BE49-F238E27FC236}">
                <a16:creationId xmlns:a16="http://schemas.microsoft.com/office/drawing/2014/main" id="{B22E3BF0-0B0B-B3AD-A49E-24B0C90E6C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6"/>
          <a:stretch/>
        </p:blipFill>
        <p:spPr>
          <a:xfrm>
            <a:off x="6457361" y="1972061"/>
            <a:ext cx="3772390" cy="1992510"/>
          </a:xfrm>
          <a:prstGeom prst="rect">
            <a:avLst/>
          </a:prstGeom>
        </p:spPr>
      </p:pic>
      <p:pic>
        <p:nvPicPr>
          <p:cNvPr id="13" name="Marcador de Posição de Conteúdo 56">
            <a:extLst>
              <a:ext uri="{FF2B5EF4-FFF2-40B4-BE49-F238E27FC236}">
                <a16:creationId xmlns:a16="http://schemas.microsoft.com/office/drawing/2014/main" id="{D904E79B-FF48-7D08-F86E-4B616DE80E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60" y="4227593"/>
            <a:ext cx="3772390" cy="18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94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8699"/>
            <a:ext cx="9668654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12º) No final, foi hora de provarmos os famosos Arrepiados de Almoster, num momento de convívio.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https://alimentacaosaudavelesustentavel.abae.pt/desafios-2023-2024/receitas-sustentaveis/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8" name="Marcador de Posição de Conteúdo 27">
            <a:extLst>
              <a:ext uri="{FF2B5EF4-FFF2-40B4-BE49-F238E27FC236}">
                <a16:creationId xmlns:a16="http://schemas.microsoft.com/office/drawing/2014/main" id="{35E81246-540B-7A39-C183-B755BD031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22" y="3866095"/>
            <a:ext cx="2504373" cy="1252187"/>
          </a:xfr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0985281-95A1-ABCD-310D-288B67221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32" y="2649419"/>
            <a:ext cx="6253113" cy="312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137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451</Words>
  <Application>Microsoft Office PowerPoint</Application>
  <PresentationFormat>Ecrã Panorâmico</PresentationFormat>
  <Paragraphs>179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4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2023/2024 </vt:lpstr>
      <vt:lpstr>Desafio ASS 2023/2024 </vt:lpstr>
      <vt:lpstr>Desafio ASS 2023/2024</vt:lpstr>
      <vt:lpstr>Desafio ASS 2023/2024</vt:lpstr>
      <vt:lpstr>Desafio ASS 2023/2024</vt:lpstr>
      <vt:lpstr>Desafio ASS 2023/2024</vt:lpstr>
      <vt:lpstr>Desafio ASS 2023/2024</vt:lpstr>
      <vt:lpstr>Desafio ASS 2023/2024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conceicao milheiro</cp:lastModifiedBy>
  <cp:revision>5</cp:revision>
  <dcterms:created xsi:type="dcterms:W3CDTF">2023-02-27T10:13:03Z</dcterms:created>
  <dcterms:modified xsi:type="dcterms:W3CDTF">2024-04-25T19:49:00Z</dcterms:modified>
</cp:coreProperties>
</file>