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=""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=""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=""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=""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=""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=""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=""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=""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=""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=""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pPr/>
              <a:t>23/05/2024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73532" y="925270"/>
            <a:ext cx="10913222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Calibri" panose="020F0502020204030204"/>
              </a:rPr>
              <a:t>Sopas</a:t>
            </a:r>
            <a:r>
              <a:rPr lang="en-GB" b="1" dirty="0" smtClean="0">
                <a:solidFill>
                  <a:srgbClr val="C00000"/>
                </a:solidFill>
                <a:latin typeface="Calibri" panose="020F0502020204030204"/>
              </a:rPr>
              <a:t>  das  </a:t>
            </a:r>
            <a:r>
              <a:rPr lang="en-GB" b="1" dirty="0" err="1" smtClean="0">
                <a:solidFill>
                  <a:srgbClr val="C00000"/>
                </a:solidFill>
                <a:latin typeface="Calibri" panose="020F0502020204030204"/>
              </a:rPr>
              <a:t>segadas</a:t>
            </a:r>
            <a:r>
              <a:rPr lang="en-GB" dirty="0" smtClean="0">
                <a:solidFill>
                  <a:srgbClr val="C00000"/>
                </a:solidFill>
                <a:latin typeface="Calibri" panose="020F0502020204030204"/>
              </a:rPr>
              <a:t>                                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Refeição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tradicional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 de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Alfândega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da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Fé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  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4" y="26824"/>
            <a:ext cx="10926286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82018"/>
            <a:ext cx="1087403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b="1" dirty="0" smtClean="0">
                <a:solidFill>
                  <a:schemeClr val="accent6">
                    <a:lumMod val="50000"/>
                  </a:schemeClr>
                </a:solidFill>
              </a:rPr>
              <a:t>INGREDIENTES:</a:t>
            </a:r>
          </a:p>
          <a:p>
            <a:r>
              <a:rPr lang="pt-PT" dirty="0" smtClean="0"/>
              <a:t>(para 2/3 pessoas)</a:t>
            </a:r>
          </a:p>
          <a:p>
            <a:pPr marL="285750" indent="-285750"/>
            <a:endParaRPr lang="pt-PT" dirty="0" smtClean="0"/>
          </a:p>
          <a:p>
            <a:pPr fontAlgn="base"/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- 240 </a:t>
            </a:r>
            <a:r>
              <a:rPr lang="pt-PT" b="1" dirty="0" err="1" smtClean="0">
                <a:solidFill>
                  <a:schemeClr val="accent2">
                    <a:lumMod val="75000"/>
                  </a:schemeClr>
                </a:solidFill>
              </a:rPr>
              <a:t>gr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 de bacalhau</a:t>
            </a:r>
          </a:p>
          <a:p>
            <a:pPr fontAlgn="base"/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4/5 Ovos  caseiros frescos q.b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- 8 dl de água</a:t>
            </a:r>
            <a:b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- 4 dentes de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alho (da horta familiar ou de compra) </a:t>
            </a:r>
            <a:b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2 dl de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azeite extra virgem (do concelho)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- 1 colher de chá de pimentão doce ou colorau q.b.</a:t>
            </a:r>
          </a:p>
          <a:p>
            <a:pPr fontAlgn="base"/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- Salsa q.b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. (da horta familiar)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- 250 </a:t>
            </a:r>
            <a:r>
              <a:rPr lang="pt-PT" b="1" dirty="0" err="1" smtClean="0">
                <a:solidFill>
                  <a:schemeClr val="accent2">
                    <a:lumMod val="75000"/>
                  </a:schemeClr>
                </a:solidFill>
              </a:rPr>
              <a:t>gr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 de pão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(caseiro ou de compra tipo caseiro)</a:t>
            </a:r>
            <a:endParaRPr lang="pt-PT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>
              <a:buFontTx/>
              <a:buChar char="-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 2 batatas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médias (da horta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familiar ou de compra)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- sal q.b.</a:t>
            </a:r>
          </a:p>
          <a:p>
            <a:pPr fontAlgn="base">
              <a:buFontTx/>
              <a:buChar char="-"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 Azeitonas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da região (opcional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</a:p>
          <a:p>
            <a:endParaRPr lang="pt-PT" dirty="0"/>
          </a:p>
          <a:p>
            <a:endParaRPr lang="pt-PT" dirty="0"/>
          </a:p>
        </p:txBody>
      </p:sp>
      <p:pic>
        <p:nvPicPr>
          <p:cNvPr id="4099" name="Picture 3" descr="C:\Users\Aluno\Desktop\Ano letivo  2023 2024\Projeto Eco-escolas 2024\Desafio Receita Tradicional\Sopas das segadas\Sopas da seg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9886" y="2024742"/>
            <a:ext cx="3696788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655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60469" y="1029774"/>
            <a:ext cx="10756468" cy="65533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PROCEDIMENTOS</a:t>
            </a:r>
            <a:r>
              <a:rPr lang="en-GB" b="1" dirty="0" smtClean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Confe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ção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faseada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dos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ingredientes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/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preparação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da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ementa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.  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79269" y="183578"/>
            <a:ext cx="10816045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73533" y="1777516"/>
            <a:ext cx="10717279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 smtClean="0"/>
              <a:t> </a:t>
            </a:r>
            <a:r>
              <a:rPr lang="pt-PT" b="1" dirty="0" smtClean="0">
                <a:solidFill>
                  <a:srgbClr val="C00000"/>
                </a:solidFill>
              </a:rPr>
              <a:t>Reunir ingredientes. </a:t>
            </a:r>
          </a:p>
          <a:p>
            <a:r>
              <a:rPr lang="pt-PT" b="1" dirty="0" smtClean="0">
                <a:solidFill>
                  <a:srgbClr val="C00000"/>
                </a:solidFill>
              </a:rPr>
              <a:t>Descascam-se as batatas e procede-se à  cozedura  destas,</a:t>
            </a:r>
          </a:p>
          <a:p>
            <a:r>
              <a:rPr lang="pt-PT" b="1" dirty="0" smtClean="0">
                <a:solidFill>
                  <a:srgbClr val="C00000"/>
                </a:solidFill>
              </a:rPr>
              <a:t>d</a:t>
            </a:r>
            <a:r>
              <a:rPr lang="pt-PT" b="1" dirty="0" smtClean="0">
                <a:solidFill>
                  <a:srgbClr val="C00000"/>
                </a:solidFill>
              </a:rPr>
              <a:t>os ovos e bacalhau.</a:t>
            </a:r>
            <a:endParaRPr lang="pt-PT" dirty="0"/>
          </a:p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 smtClean="0"/>
          </a:p>
          <a:p>
            <a:r>
              <a:rPr lang="pt-PT" dirty="0" smtClean="0"/>
              <a:t>2º</a:t>
            </a:r>
            <a:r>
              <a:rPr lang="pt-PT" b="1" dirty="0" smtClean="0"/>
              <a:t>) </a:t>
            </a:r>
            <a:r>
              <a:rPr lang="pt-PT" b="1" dirty="0" smtClean="0">
                <a:solidFill>
                  <a:srgbClr val="C00000"/>
                </a:solidFill>
              </a:rPr>
              <a:t>Para uma terrina corta-se o pão </a:t>
            </a:r>
            <a:r>
              <a:rPr lang="pt-PT" b="1" dirty="0" smtClean="0">
                <a:solidFill>
                  <a:srgbClr val="C00000"/>
                </a:solidFill>
              </a:rPr>
              <a:t>em fatias </a:t>
            </a:r>
            <a:r>
              <a:rPr lang="pt-PT" b="1" dirty="0" smtClean="0">
                <a:solidFill>
                  <a:srgbClr val="C00000"/>
                </a:solidFill>
              </a:rPr>
              <a:t>finas. </a:t>
            </a:r>
          </a:p>
          <a:p>
            <a:r>
              <a:rPr lang="pt-PT" b="1" dirty="0" smtClean="0">
                <a:solidFill>
                  <a:srgbClr val="C00000"/>
                </a:solidFill>
              </a:rPr>
              <a:t>Colocam-se por cima as batatas ligeiramente esmagadas.</a:t>
            </a:r>
          </a:p>
          <a:p>
            <a:r>
              <a:rPr lang="pt-PT" b="1" dirty="0" smtClean="0">
                <a:solidFill>
                  <a:srgbClr val="C00000"/>
                </a:solidFill>
              </a:rPr>
              <a:t>Desfia-se o bacalhau após </a:t>
            </a:r>
            <a:r>
              <a:rPr lang="pt-PT" b="1" dirty="0" smtClean="0">
                <a:solidFill>
                  <a:srgbClr val="C00000"/>
                </a:solidFill>
              </a:rPr>
              <a:t>arrefecer </a:t>
            </a:r>
            <a:r>
              <a:rPr lang="pt-PT" b="1" dirty="0" smtClean="0">
                <a:solidFill>
                  <a:srgbClr val="C00000"/>
                </a:solidFill>
              </a:rPr>
              <a:t>ligeiramente</a:t>
            </a:r>
            <a:r>
              <a:rPr lang="pt-PT" b="1" dirty="0" smtClean="0">
                <a:solidFill>
                  <a:srgbClr val="C00000"/>
                </a:solidFill>
              </a:rPr>
              <a:t>.</a:t>
            </a:r>
          </a:p>
          <a:p>
            <a:endParaRPr lang="pt-PT" b="1" dirty="0" smtClean="0">
              <a:solidFill>
                <a:srgbClr val="C00000"/>
              </a:solidFill>
            </a:endParaRP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11" name="Imagem 10" descr="C:\Users\Aluno\Desktop\Ano letivo  2023 2024\Projeto Eco-escolas 2024\Desafio Receita Tradicional\Sopas das segadas\00000IMG_00000_BURST20240519120804_COV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3943" y="2011680"/>
            <a:ext cx="1685109" cy="197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m 11" descr="C:\Users\Aluno\Desktop\Ano letivo  2023 2024\Projeto Eco-escolas 2024\Desafio Receita Tradicional\Sopas das segadas\00000IMG_00000_BURST20240519121723_COV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9051" y="2011679"/>
            <a:ext cx="1672046" cy="197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m 12" descr="C:\Users\Aluno\Desktop\Ano letivo  2023 2024\Projeto Eco-escolas 2024\Desafio Receita Tradicional\Sopas das segadas\IMG_20240519_12195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6782077" y="3838028"/>
            <a:ext cx="1541417" cy="214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m 14" descr="C:\Users\Aluno\Desktop\Ano letivo  2023 2024\Projeto Eco-escolas 2024\Desafio Receita Tradicional\Sopas das segadas\IMG_20240519_13020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24751" y="4100920"/>
            <a:ext cx="2243547" cy="158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73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5"/>
            <a:ext cx="10730342" cy="629209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GB" b="1" dirty="0" smtClean="0">
                <a:solidFill>
                  <a:prstClr val="black"/>
                </a:solidFill>
              </a:rPr>
              <a:t>PROCEDIMENTOS: </a:t>
            </a:r>
            <a:r>
              <a:rPr lang="en-GB" b="1" dirty="0" err="1" smtClean="0">
                <a:solidFill>
                  <a:srgbClr val="00B050"/>
                </a:solidFill>
              </a:rPr>
              <a:t>Confeção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faseada</a:t>
            </a:r>
            <a:r>
              <a:rPr lang="en-GB" b="1" dirty="0" smtClean="0">
                <a:solidFill>
                  <a:srgbClr val="00B050"/>
                </a:solidFill>
              </a:rPr>
              <a:t> dos </a:t>
            </a:r>
            <a:r>
              <a:rPr lang="en-GB" b="1" dirty="0" err="1" smtClean="0">
                <a:solidFill>
                  <a:srgbClr val="00B050"/>
                </a:solidFill>
              </a:rPr>
              <a:t>ingredientes</a:t>
            </a:r>
            <a:r>
              <a:rPr lang="en-GB" b="1" dirty="0" smtClean="0">
                <a:solidFill>
                  <a:srgbClr val="00B050"/>
                </a:solidFill>
              </a:rPr>
              <a:t> / </a:t>
            </a:r>
            <a:r>
              <a:rPr lang="en-GB" b="1" dirty="0" err="1" smtClean="0">
                <a:solidFill>
                  <a:srgbClr val="00B050"/>
                </a:solidFill>
              </a:rPr>
              <a:t>preparação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da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ementa</a:t>
            </a:r>
            <a:r>
              <a:rPr lang="en-GB" b="1" dirty="0" smtClean="0">
                <a:solidFill>
                  <a:srgbClr val="00B050"/>
                </a:solidFill>
              </a:rPr>
              <a:t>.   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99657" y="183578"/>
            <a:ext cx="10756469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4" y="1829766"/>
            <a:ext cx="10730343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</a:t>
            </a:r>
            <a:r>
              <a:rPr lang="pt-PT" dirty="0" smtClean="0"/>
              <a:t>)</a:t>
            </a:r>
            <a:r>
              <a:rPr lang="pt-PT" b="1" dirty="0" smtClean="0">
                <a:solidFill>
                  <a:srgbClr val="C00000"/>
                </a:solidFill>
              </a:rPr>
              <a:t> </a:t>
            </a:r>
            <a:r>
              <a:rPr lang="pt-PT" b="1" dirty="0" smtClean="0">
                <a:solidFill>
                  <a:srgbClr val="C00000"/>
                </a:solidFill>
              </a:rPr>
              <a:t> Por </a:t>
            </a:r>
            <a:r>
              <a:rPr lang="pt-PT" b="1" dirty="0" smtClean="0">
                <a:solidFill>
                  <a:srgbClr val="C00000"/>
                </a:solidFill>
              </a:rPr>
              <a:t>cima coloca-se o bacalhau desfiado, os ovos cortados </a:t>
            </a:r>
          </a:p>
          <a:p>
            <a:r>
              <a:rPr lang="pt-PT" b="1" dirty="0" smtClean="0">
                <a:solidFill>
                  <a:srgbClr val="C00000"/>
                </a:solidFill>
              </a:rPr>
              <a:t>em fatias e salsa q.b. . 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r>
              <a:rPr lang="pt-PT" b="1" dirty="0" smtClean="0">
                <a:solidFill>
                  <a:srgbClr val="C00000"/>
                </a:solidFill>
              </a:rPr>
              <a:t/>
            </a:r>
            <a:br>
              <a:rPr lang="pt-PT" b="1" dirty="0" smtClean="0">
                <a:solidFill>
                  <a:srgbClr val="C00000"/>
                </a:solidFill>
              </a:rPr>
            </a:br>
            <a:endParaRPr lang="pt-PT" b="1" dirty="0" smtClean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r>
              <a:rPr lang="pt-PT" dirty="0" smtClean="0"/>
              <a:t>4º) </a:t>
            </a:r>
            <a:r>
              <a:rPr lang="pt-PT" b="1" dirty="0" smtClean="0">
                <a:solidFill>
                  <a:srgbClr val="C00000"/>
                </a:solidFill>
              </a:rPr>
              <a:t>Molham-se </a:t>
            </a:r>
            <a:r>
              <a:rPr lang="pt-PT" b="1" dirty="0" smtClean="0">
                <a:solidFill>
                  <a:srgbClr val="C00000"/>
                </a:solidFill>
              </a:rPr>
              <a:t>as batatas esmagadas e o pão com água </a:t>
            </a:r>
          </a:p>
          <a:p>
            <a:r>
              <a:rPr lang="pt-PT" b="1" dirty="0" smtClean="0">
                <a:solidFill>
                  <a:srgbClr val="C00000"/>
                </a:solidFill>
              </a:rPr>
              <a:t>da cozedura do bacalhau a ferver.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 smtClean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10" name="Imagem 9" descr="C:\Users\Aluno\Desktop\Ano letivo  2023 2024\Projeto Eco-escolas 2024\Desafio Receita Tradicional\Sopas das segadas\IMG_20240519_1306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7270" y="3905795"/>
            <a:ext cx="2664822" cy="18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 descr="C:\Users\Aluno\Desktop\Ano letivo  2023 2024\Projeto Eco-escolas 2024\Desafio Receita Tradicional\Sopas das segadas\IMG_20240519_13043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7269" y="2050869"/>
            <a:ext cx="2625633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041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886081"/>
            <a:ext cx="10612776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PROCEDIMENTOS</a:t>
            </a:r>
            <a:r>
              <a:rPr lang="en-GB" b="1" dirty="0" smtClean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Finalização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da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ementa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e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sua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Calibri" panose="020F0502020204030204"/>
              </a:rPr>
              <a:t>apresentação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. </a:t>
            </a:r>
            <a:r>
              <a:rPr lang="en-GB" b="1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60469" y="0"/>
            <a:ext cx="10704216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7"/>
            <a:ext cx="10586651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b="1" dirty="0" smtClean="0">
                <a:solidFill>
                  <a:srgbClr val="C00000"/>
                </a:solidFill>
              </a:rPr>
              <a:t>Leva-se ao lume o azeite com o colorau </a:t>
            </a:r>
            <a:r>
              <a:rPr lang="pt-PT" b="1" dirty="0" smtClean="0">
                <a:solidFill>
                  <a:srgbClr val="C00000"/>
                </a:solidFill>
              </a:rPr>
              <a:t>ou pimentão </a:t>
            </a:r>
          </a:p>
          <a:p>
            <a:r>
              <a:rPr lang="pt-PT" b="1" dirty="0" smtClean="0">
                <a:solidFill>
                  <a:srgbClr val="C00000"/>
                </a:solidFill>
              </a:rPr>
              <a:t>doce e </a:t>
            </a:r>
            <a:r>
              <a:rPr lang="pt-PT" b="1" dirty="0" smtClean="0">
                <a:solidFill>
                  <a:srgbClr val="C00000"/>
                </a:solidFill>
              </a:rPr>
              <a:t>fritam-se </a:t>
            </a:r>
            <a:r>
              <a:rPr lang="pt-PT" b="1" dirty="0" smtClean="0">
                <a:solidFill>
                  <a:srgbClr val="C00000"/>
                </a:solidFill>
              </a:rPr>
              <a:t>ligeiramente </a:t>
            </a:r>
            <a:r>
              <a:rPr lang="pt-PT" b="1" dirty="0" smtClean="0">
                <a:solidFill>
                  <a:srgbClr val="C00000"/>
                </a:solidFill>
              </a:rPr>
              <a:t>os dentes de alho </a:t>
            </a:r>
            <a:r>
              <a:rPr lang="pt-PT" b="1" dirty="0" smtClean="0">
                <a:solidFill>
                  <a:srgbClr val="C00000"/>
                </a:solidFill>
              </a:rPr>
              <a:t>esmagados</a:t>
            </a:r>
            <a:r>
              <a:rPr lang="pt-PT" b="1" dirty="0" smtClean="0">
                <a:solidFill>
                  <a:srgbClr val="C00000"/>
                </a:solidFill>
              </a:rPr>
              <a:t>.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  <a:p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r>
              <a:rPr lang="pt-PT" dirty="0" smtClean="0"/>
              <a:t>6º) </a:t>
            </a:r>
            <a:r>
              <a:rPr lang="pt-PT" b="1" dirty="0" smtClean="0">
                <a:solidFill>
                  <a:srgbClr val="C00000"/>
                </a:solidFill>
              </a:rPr>
              <a:t>Regam-se as sopas com o azeite aromatizado a ferver.</a:t>
            </a:r>
          </a:p>
          <a:p>
            <a:r>
              <a:rPr lang="pt-PT" b="1" dirty="0" smtClean="0">
                <a:solidFill>
                  <a:srgbClr val="C00000"/>
                </a:solidFill>
              </a:rPr>
              <a:t>Degustar a ementa enquanto está quente. Poderá opcionalmente</a:t>
            </a:r>
          </a:p>
          <a:p>
            <a:r>
              <a:rPr lang="pt-PT" b="1" dirty="0" smtClean="0">
                <a:solidFill>
                  <a:srgbClr val="C00000"/>
                </a:solidFill>
              </a:rPr>
              <a:t>ser acompanhada com azeitonas em conserva da região, </a:t>
            </a:r>
          </a:p>
          <a:p>
            <a:r>
              <a:rPr lang="pt-PT" b="1" dirty="0" smtClean="0">
                <a:solidFill>
                  <a:srgbClr val="C00000"/>
                </a:solidFill>
              </a:rPr>
              <a:t>alcaparras de azeitona, grelos salteados ou esparregado de couve.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10" name="Imagem 9" descr="C:\Users\Aluno\Desktop\Ano letivo  2023 2024\Projeto Eco-escolas 2024\Desafio Receita Tradicional\Sopas das segadas\IMG_20240519_1307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1832" y="2050869"/>
            <a:ext cx="2558008" cy="177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 descr="C:\Users\Aluno\Desktop\Ano letivo  2023 2024\Projeto Eco-escolas 2024\Desafio Receita Tradicional\Sopas das segadas\IMG_20240519_13074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2583" y="4008766"/>
            <a:ext cx="2560319" cy="172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78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197</Words>
  <Application>Microsoft Office PowerPoint</Application>
  <PresentationFormat>Personalizados</PresentationFormat>
  <Paragraphs>76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Desafio ASS 2023/2024 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Aluno</cp:lastModifiedBy>
  <cp:revision>20</cp:revision>
  <dcterms:created xsi:type="dcterms:W3CDTF">2023-02-27T10:13:03Z</dcterms:created>
  <dcterms:modified xsi:type="dcterms:W3CDTF">2024-05-23T18:00:42Z</dcterms:modified>
</cp:coreProperties>
</file>