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opas de casamento (Beira Baixa)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86595" y="6424603"/>
            <a:ext cx="55701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86600" y="1991500"/>
            <a:ext cx="9668700" cy="42483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Pão Saloio;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 kg de carne de cabra velha;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Hortelã (1 ramo);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- 250g massa de cotovelo;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- 1,5l água;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-Sal (1 colher de sopa);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-Linguiça (1ou mais);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-Presunto (bom pedaço);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-Maranhos (2 grandes);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-125g de toucinho (entremeada);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-Farinheira (1 ou mais);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-Morcela (1 ou mais);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limão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-10 ml de aguardente.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256775" y="2286998"/>
            <a:ext cx="3570600" cy="3719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DO PRATO FINALIZADO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329" y="2307100"/>
            <a:ext cx="4154783" cy="37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686595" y="1040899"/>
            <a:ext cx="9668700" cy="826800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86595" y="-1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86600" y="1867700"/>
            <a:ext cx="9668700" cy="48516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</a:t>
            </a:r>
            <a:r>
              <a:rPr lang="en-GB" sz="1600">
                <a:solidFill>
                  <a:schemeClr val="dk1"/>
                </a:solidFill>
              </a:rPr>
              <a:t>- Colocar a carne de cabra (perna), de véspera, em água salgada, com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rodelas de limão e </a:t>
            </a:r>
            <a:r>
              <a:rPr lang="en-GB" sz="1600">
                <a:solidFill>
                  <a:schemeClr val="dk1"/>
                </a:solidFill>
              </a:rPr>
              <a:t>aguardente</a:t>
            </a:r>
            <a:r>
              <a:rPr lang="en-GB" sz="1600">
                <a:solidFill>
                  <a:schemeClr val="dk1"/>
                </a:solidFill>
              </a:rPr>
              <a:t>;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</a:rPr>
              <a:t>Cozer durante 1 hora, a carne de cabra velha, na panela de pressão,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temperada com sal e 4 folhas de hortelã;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dk1"/>
                </a:solidFill>
              </a:rPr>
              <a:t>- Cozer noutra panela os maranhos, linguiça, toucinho e presunto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(pode também juntar farinheira(s) e morcela(s) conforme o gosto);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</a:t>
            </a:r>
            <a:r>
              <a:rPr lang="en-GB" sz="1600">
                <a:solidFill>
                  <a:schemeClr val="dk1"/>
                </a:solidFill>
              </a:rPr>
              <a:t>- Juntar as carnes todas e a respetiva água de cozedura;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- Deixar ferver mais 15 minutos;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629195" y="4503957"/>
            <a:ext cx="2449200" cy="14775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175" y="2150138"/>
            <a:ext cx="2627251" cy="207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225" y="4454157"/>
            <a:ext cx="2627251" cy="197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86570" y="1815516"/>
            <a:ext cx="9668700" cy="49749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</a:t>
            </a:r>
            <a:r>
              <a:rPr lang="en-GB" sz="1600">
                <a:solidFill>
                  <a:schemeClr val="dk1"/>
                </a:solidFill>
              </a:rPr>
              <a:t>- Retirar as carnes das panelas e reservar;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- Juntar à água da cozedura das carnes, massa de cotovelo e deixar cozer;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</a:t>
            </a:r>
            <a:r>
              <a:rPr lang="en-GB" sz="1600">
                <a:solidFill>
                  <a:schemeClr val="dk1"/>
                </a:solidFill>
              </a:rPr>
              <a:t>- Enquanto as carnes cozem, partir o pão (são as sopas) em fatias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 pequenas e finas, para dentro de um alguidar (não muito fundo) de barro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(se possível);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- Colocar por cima do pão folhas de hortelã, cruas, a gosto;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8226075" y="1881025"/>
            <a:ext cx="1587300" cy="17547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678270" y="4522045"/>
            <a:ext cx="2449200" cy="14775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275" y="4522050"/>
            <a:ext cx="2505201" cy="18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075" y="1908700"/>
            <a:ext cx="1890374" cy="25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686595" y="1829766"/>
            <a:ext cx="9668700" cy="4870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</a:t>
            </a:r>
            <a:r>
              <a:rPr lang="en-GB" sz="1600">
                <a:solidFill>
                  <a:schemeClr val="dk1"/>
                </a:solidFill>
              </a:rPr>
              <a:t>- Colocar por cima do pão (sopas) a massa de cotovelo e o caldo da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 cozedura das carnes, de modo a humedecer bem o pão;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-  Colocar uma tampa por cima do alguidar (bem vedado);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</a:t>
            </a:r>
            <a:r>
              <a:rPr lang="en-GB" sz="1600">
                <a:solidFill>
                  <a:schemeClr val="dk1"/>
                </a:solidFill>
              </a:rPr>
              <a:t>- Partir as carnes em pedaços (a gosto);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- Colocar as carnes partidas por cima do pão (sopas) ensopado;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- Servir quente.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dk1"/>
                </a:solidFill>
              </a:rPr>
              <a:t>- Bom apetite.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 sz="1600">
                <a:solidFill>
                  <a:schemeClr val="dk1"/>
                </a:solidFill>
              </a:rPr>
              <a:t>Note Bem:</a:t>
            </a:r>
            <a:r>
              <a:rPr lang="en-GB" sz="1600">
                <a:solidFill>
                  <a:schemeClr val="dk1"/>
                </a:solidFill>
              </a:rPr>
              <a:t> Todas as quantidades indicadas podem variar de acordo com o número de pessoas.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8376575" y="1978125"/>
            <a:ext cx="1304100" cy="17547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7713575" y="4387450"/>
            <a:ext cx="2388900" cy="14775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987" y="1908700"/>
            <a:ext cx="1909775" cy="235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3575" y="4319975"/>
            <a:ext cx="2449198" cy="161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