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pt-PT" altLang="en-GB" dirty="0">
                <a:solidFill>
                  <a:prstClr val="black"/>
                </a:solidFill>
                <a:latin typeface="Calibri" panose="020F0502020204030204"/>
              </a:rPr>
              <a:t>Sopa do Vidreiro </a:t>
            </a:r>
            <a:endParaRPr kumimoji="0" lang="pt-PT" alt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535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 (4 doses):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4 Postas de bacalhau</a:t>
            </a:r>
          </a:p>
          <a:p>
            <a:pPr marL="285750" indent="-285750">
              <a:buFontTx/>
              <a:buChar char="-"/>
            </a:pPr>
            <a:r>
              <a:rPr lang="pt-PT" dirty="0"/>
              <a:t>500g Batatas</a:t>
            </a:r>
          </a:p>
          <a:p>
            <a:pPr marL="285750" indent="-285750">
              <a:buFontTx/>
              <a:buChar char="-"/>
            </a:pPr>
            <a:r>
              <a:rPr lang="pt-PT" dirty="0"/>
              <a:t>1 Pão saloio</a:t>
            </a:r>
          </a:p>
          <a:p>
            <a:pPr marL="285750" indent="-285750">
              <a:buFontTx/>
              <a:buChar char="-"/>
            </a:pPr>
            <a:r>
              <a:rPr lang="pt-PT" dirty="0"/>
              <a:t>4 ovos</a:t>
            </a:r>
          </a:p>
          <a:p>
            <a:pPr marL="285750" indent="-285750">
              <a:buFontTx/>
              <a:buChar char="-"/>
            </a:pPr>
            <a:r>
              <a:rPr lang="pt-PT" dirty="0"/>
              <a:t>4 dentes de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8 colheres de sopa de 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hortelã (opcional para ornamentar)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comida, tigela, sopa, interior&#10;&#10;Descrição gerada automaticamente">
            <a:extLst>
              <a:ext uri="{FF2B5EF4-FFF2-40B4-BE49-F238E27FC236}">
                <a16:creationId xmlns:a16="http://schemas.microsoft.com/office/drawing/2014/main" id="{41F75163-B2A3-C690-C91D-0E084067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" b="19100"/>
          <a:stretch/>
        </p:blipFill>
        <p:spPr>
          <a:xfrm>
            <a:off x="6398352" y="2519464"/>
            <a:ext cx="3306115" cy="31614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Colocar água dentro de um tacho e juntar o bacalhau.</a:t>
            </a:r>
          </a:p>
          <a:p>
            <a:r>
              <a:rPr lang="pt-PT" dirty="0"/>
              <a:t>       Ligar o lume e deixar cozer por alguns minutos.</a:t>
            </a:r>
          </a:p>
          <a:p>
            <a:r>
              <a:rPr lang="pt-PT" dirty="0"/>
              <a:t>       Quando estiver cozido, retirar do tacho e colocá-lo de parte. </a:t>
            </a:r>
          </a:p>
          <a:p>
            <a:r>
              <a:rPr lang="pt-PT" dirty="0"/>
              <a:t>       Reservar a água da cozedura.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Cortar as batatas em rodelas grossas.</a:t>
            </a:r>
          </a:p>
          <a:p>
            <a:r>
              <a:rPr lang="pt-PT" dirty="0"/>
              <a:t>      Na água reservada da cozedura do bacalhau, deitar as batatas cortadas em rodelas grossas. </a:t>
            </a:r>
          </a:p>
          <a:p>
            <a:r>
              <a:rPr lang="pt-PT" dirty="0"/>
              <a:t>      Deixar cozer por alguns minutos e quando </a:t>
            </a:r>
          </a:p>
          <a:p>
            <a:r>
              <a:rPr lang="pt-PT" dirty="0"/>
              <a:t>     estas estiverem prontas, retirar e reservar.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Marcador de Posição de Conteúdo 4" descr="WhatsApp Image 2024-03-07 at 12.46.4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30689"/>
          <a:stretch>
            <a:fillRect/>
          </a:stretch>
        </p:blipFill>
        <p:spPr>
          <a:xfrm>
            <a:off x="6931660" y="2533650"/>
            <a:ext cx="1520825" cy="1405890"/>
          </a:xfrm>
          <a:prstGeom prst="rect">
            <a:avLst/>
          </a:prstGeom>
        </p:spPr>
      </p:pic>
      <p:pic>
        <p:nvPicPr>
          <p:cNvPr id="6" name="Marcador de Posição de Conteúdo 5" descr="WhatsApp Image 2024-03-07 at 12.46.4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539480" y="2091055"/>
            <a:ext cx="1385570" cy="18484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 descr="WhatsApp Image 2024-03-07 at 12.46.46"/>
          <p:cNvPicPr>
            <a:picLocks noChangeAspect="1"/>
          </p:cNvPicPr>
          <p:nvPr/>
        </p:nvPicPr>
        <p:blipFill>
          <a:blip r:embed="rId5"/>
          <a:srcRect t="28693" b="22160"/>
          <a:stretch>
            <a:fillRect/>
          </a:stretch>
        </p:blipFill>
        <p:spPr>
          <a:xfrm>
            <a:off x="7750810" y="4660265"/>
            <a:ext cx="2430145" cy="1593215"/>
          </a:xfrm>
          <a:prstGeom prst="rect">
            <a:avLst/>
          </a:prstGeom>
        </p:spPr>
      </p:pic>
      <p:pic>
        <p:nvPicPr>
          <p:cNvPr id="11" name="Imagem 10" descr="WhatsApp Image 2024-03-07 at 12.46.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6710" y="4659630"/>
            <a:ext cx="2124710" cy="1593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Na mesma água de cozedura do bacalhau e das </a:t>
            </a:r>
          </a:p>
          <a:p>
            <a:r>
              <a:rPr lang="pt-PT" dirty="0"/>
              <a:t>       batatas, colocar os ovos para escalfar. Deixar a água </a:t>
            </a:r>
          </a:p>
          <a:p>
            <a:r>
              <a:rPr lang="pt-PT" dirty="0"/>
              <a:t>       ferver e deitar os ovos, com cuidado para serem </a:t>
            </a:r>
          </a:p>
          <a:p>
            <a:r>
              <a:rPr lang="pt-PT" dirty="0"/>
              <a:t>       escalfados.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Partir o pão em pedaços para dentro de um recipiente e juntar o alho picado. </a:t>
            </a:r>
          </a:p>
          <a:p>
            <a:r>
              <a:rPr lang="pt-PT" dirty="0"/>
              <a:t>Regar o preparado com azeite.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Marcador de Posição de Conteúdo 4" descr="WhatsApp Image 2024-03-07 at 12.46.4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14640" y="2065655"/>
            <a:ext cx="1424940" cy="1900555"/>
          </a:xfrm>
          <a:prstGeom prst="rect">
            <a:avLst/>
          </a:prstGeom>
        </p:spPr>
      </p:pic>
      <p:pic>
        <p:nvPicPr>
          <p:cNvPr id="6" name="Marcador de Posição de Conteúdo 5" descr="WhatsApp Image 2024-03-07 at 12.46.48 (1)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97575" y="2106930"/>
            <a:ext cx="1393190" cy="1859280"/>
          </a:xfrm>
          <a:prstGeom prst="rect">
            <a:avLst/>
          </a:prstGeom>
        </p:spPr>
      </p:pic>
      <p:pic>
        <p:nvPicPr>
          <p:cNvPr id="8" name="Imagem 7" descr="WhatsApp Image 2024-03-07 at 12.46.48"/>
          <p:cNvPicPr>
            <a:picLocks noChangeAspect="1"/>
          </p:cNvPicPr>
          <p:nvPr/>
        </p:nvPicPr>
        <p:blipFill>
          <a:blip r:embed="rId5"/>
          <a:srcRect l="39369" t="42628" r="-5724" b="18628"/>
          <a:stretch>
            <a:fillRect/>
          </a:stretch>
        </p:blipFill>
        <p:spPr>
          <a:xfrm>
            <a:off x="6834505" y="4779010"/>
            <a:ext cx="1669415" cy="1300480"/>
          </a:xfrm>
          <a:prstGeom prst="rect">
            <a:avLst/>
          </a:prstGeom>
        </p:spPr>
      </p:pic>
      <p:pic>
        <p:nvPicPr>
          <p:cNvPr id="9" name="Imagem 8" descr="WhatsApp Image 2024-03-07 at 12.46.37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375" y="4757420"/>
            <a:ext cx="1736725" cy="1303020"/>
          </a:xfrm>
          <a:prstGeom prst="rect">
            <a:avLst/>
          </a:prstGeom>
        </p:spPr>
      </p:pic>
      <p:pic>
        <p:nvPicPr>
          <p:cNvPr id="10" name="Imagem 9" descr="WhatsApp Image 2024-03-07 at 12.46.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270" y="4728845"/>
            <a:ext cx="1800225" cy="1350645"/>
          </a:xfrm>
          <a:prstGeom prst="rect">
            <a:avLst/>
          </a:prstGeom>
        </p:spPr>
      </p:pic>
      <p:pic>
        <p:nvPicPr>
          <p:cNvPr id="11" name="Imagem 10" descr="WhatsApp Image 2024-03-07 at 12.46.36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955" y="4699000"/>
            <a:ext cx="1840865" cy="1380490"/>
          </a:xfrm>
          <a:prstGeom prst="rect">
            <a:avLst/>
          </a:prstGeom>
        </p:spPr>
      </p:pic>
      <p:pic>
        <p:nvPicPr>
          <p:cNvPr id="13" name="Imagem 12" descr="WhatsApp Image 2024-03-07 at 12.46.39"/>
          <p:cNvPicPr>
            <a:picLocks noChangeAspect="1"/>
          </p:cNvPicPr>
          <p:nvPr/>
        </p:nvPicPr>
        <p:blipFill>
          <a:blip r:embed="rId9"/>
          <a:srcRect l="41326" t="36137"/>
          <a:stretch>
            <a:fillRect/>
          </a:stretch>
        </p:blipFill>
        <p:spPr>
          <a:xfrm>
            <a:off x="8637905" y="4779645"/>
            <a:ext cx="1591945" cy="12998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523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5º) Desfiar o bacalhau para um recipiente e juntar as batatas cozidas.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Num prato de sopa, colocar a mistura feita com o pão e o alho e depois o bacalhau e a batata. Finalmente colocar os ovos escalfados por cima do preparado. Regue com o caldo da cozedura dos ingredientes. E está pronto a servir.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Marcador de Posição de Conteúdo 3" descr="WhatsApp Image 2024-03-07 at 12.46.50 (1)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7743" t="-2567" b="50642"/>
          <a:stretch>
            <a:fillRect/>
          </a:stretch>
        </p:blipFill>
        <p:spPr>
          <a:xfrm>
            <a:off x="7800975" y="2202180"/>
            <a:ext cx="1853565" cy="1560830"/>
          </a:xfrm>
          <a:prstGeom prst="rect">
            <a:avLst/>
          </a:prstGeom>
        </p:spPr>
      </p:pic>
      <p:pic>
        <p:nvPicPr>
          <p:cNvPr id="6" name="Marcador de Posição de Conteúdo 5" descr="WhatsApp Image 2024-03-07 at 12.46.42 (1)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01065" y="2256155"/>
            <a:ext cx="1985010" cy="1489075"/>
          </a:xfrm>
          <a:prstGeom prst="rect">
            <a:avLst/>
          </a:prstGeom>
        </p:spPr>
      </p:pic>
      <p:pic>
        <p:nvPicPr>
          <p:cNvPr id="8" name="Imagem 7" descr="WhatsApp Image 2024-03-07 at 12.46.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515" y="2256155"/>
            <a:ext cx="2069465" cy="1552575"/>
          </a:xfrm>
          <a:prstGeom prst="rect">
            <a:avLst/>
          </a:prstGeom>
        </p:spPr>
      </p:pic>
      <p:pic>
        <p:nvPicPr>
          <p:cNvPr id="9" name="Imagem 8" descr="WhatsApp Image 2024-03-07 at 12.46.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470" y="2256155"/>
            <a:ext cx="1934845" cy="1450975"/>
          </a:xfrm>
          <a:prstGeom prst="rect">
            <a:avLst/>
          </a:prstGeom>
        </p:spPr>
      </p:pic>
      <p:pic>
        <p:nvPicPr>
          <p:cNvPr id="11" name="Imagem 10" descr="WhatsApp Image 2024-03-07 at 12.47.14"/>
          <p:cNvPicPr>
            <a:picLocks noChangeAspect="1"/>
          </p:cNvPicPr>
          <p:nvPr/>
        </p:nvPicPr>
        <p:blipFill>
          <a:blip r:embed="rId7"/>
          <a:srcRect b="17514"/>
          <a:stretch>
            <a:fillRect/>
          </a:stretch>
        </p:blipFill>
        <p:spPr>
          <a:xfrm>
            <a:off x="5203825" y="4759325"/>
            <a:ext cx="1245235" cy="1369695"/>
          </a:xfrm>
          <a:prstGeom prst="rect">
            <a:avLst/>
          </a:prstGeom>
        </p:spPr>
      </p:pic>
      <p:pic>
        <p:nvPicPr>
          <p:cNvPr id="12" name="Imagem 11" descr="WhatsApp Image 2024-03-07 at 12.47.13"/>
          <p:cNvPicPr>
            <a:picLocks noChangeAspect="1"/>
          </p:cNvPicPr>
          <p:nvPr/>
        </p:nvPicPr>
        <p:blipFill>
          <a:blip r:embed="rId8"/>
          <a:srcRect t="12581" b="19924"/>
          <a:stretch>
            <a:fillRect/>
          </a:stretch>
        </p:blipFill>
        <p:spPr>
          <a:xfrm>
            <a:off x="6810375" y="4924425"/>
            <a:ext cx="1245235" cy="1120775"/>
          </a:xfrm>
          <a:prstGeom prst="rect">
            <a:avLst/>
          </a:prstGeom>
        </p:spPr>
      </p:pic>
      <p:pic>
        <p:nvPicPr>
          <p:cNvPr id="13" name="Imagem 12" descr="WhatsApp Image 2024-03-07 at 12.46.50 (1)"/>
          <p:cNvPicPr>
            <a:picLocks noChangeAspect="1"/>
          </p:cNvPicPr>
          <p:nvPr/>
        </p:nvPicPr>
        <p:blipFill>
          <a:blip r:embed="rId3"/>
          <a:srcRect b="17514"/>
          <a:stretch>
            <a:fillRect/>
          </a:stretch>
        </p:blipFill>
        <p:spPr>
          <a:xfrm>
            <a:off x="3470275" y="4759325"/>
            <a:ext cx="1245235" cy="1369695"/>
          </a:xfrm>
          <a:prstGeom prst="rect">
            <a:avLst/>
          </a:prstGeom>
        </p:spPr>
      </p:pic>
      <p:pic>
        <p:nvPicPr>
          <p:cNvPr id="14" name="Imagem 13" descr="WhatsApp Image 2024-03-07 at 12.46.50"/>
          <p:cNvPicPr>
            <a:picLocks noChangeAspect="1"/>
          </p:cNvPicPr>
          <p:nvPr/>
        </p:nvPicPr>
        <p:blipFill>
          <a:blip r:embed="rId9"/>
          <a:srcRect b="12581"/>
          <a:stretch>
            <a:fillRect/>
          </a:stretch>
        </p:blipFill>
        <p:spPr>
          <a:xfrm>
            <a:off x="1736725" y="4759325"/>
            <a:ext cx="1245235" cy="14516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332</Words>
  <Application>Microsoft Office PowerPoint</Application>
  <PresentationFormat>Ecrã Panorâmico</PresentationFormat>
  <Paragraphs>85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Tania Alexandre</cp:lastModifiedBy>
  <cp:revision>6</cp:revision>
  <dcterms:created xsi:type="dcterms:W3CDTF">2023-02-27T10:13:00Z</dcterms:created>
  <dcterms:modified xsi:type="dcterms:W3CDTF">2024-05-20T18:00:34Z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6129A2560D9D48398DC565C57AAD441A_13</vt:lpwstr>
  </property>
  <property fmtid="{D5CDD505-2E9C-101B-9397-08002B2CF9AE}" pid="3" name="KSOProductBuildVer">
    <vt:lpwstr>2070-12.2.0.13489</vt:lpwstr>
  </property>
</Properties>
</file>