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2" d="100"/>
          <a:sy n="122" d="100"/>
        </p:scale>
        <p:origin x="-150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=""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=""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=""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=""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=""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=""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=""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=""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=""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=""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=""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=""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=""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=""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=""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=""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=""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=""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=""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=""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=""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=""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=""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=""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=""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=""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=""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=""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=""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=""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=""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701067" y="894455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PAPAS DE MILHO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245445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701067" y="1721130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 smtClean="0"/>
          </a:p>
          <a:p>
            <a:r>
              <a:rPr lang="pt-PT" dirty="0" smtClean="0"/>
              <a:t>INGREDIENTES:</a:t>
            </a:r>
          </a:p>
          <a:p>
            <a:endParaRPr lang="pt-PT" dirty="0" smtClean="0"/>
          </a:p>
          <a:p>
            <a:pPr marL="285750" indent="-285750">
              <a:buFontTx/>
              <a:buChar char="-"/>
            </a:pPr>
            <a:r>
              <a:rPr lang="pt-PT" dirty="0"/>
              <a:t>Farinha de milho </a:t>
            </a:r>
            <a:r>
              <a:rPr lang="pt-PT" dirty="0" err="1"/>
              <a:t>qb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Couve galega cortada finamente</a:t>
            </a:r>
          </a:p>
          <a:p>
            <a:pPr marL="285750" indent="-285750">
              <a:buFontTx/>
              <a:buChar char="-"/>
            </a:pPr>
            <a:r>
              <a:rPr lang="pt-PT" dirty="0"/>
              <a:t>Feijão branco cozido</a:t>
            </a:r>
          </a:p>
          <a:p>
            <a:pPr marL="285750" indent="-285750">
              <a:buFontTx/>
              <a:buChar char="-"/>
            </a:pPr>
            <a:r>
              <a:rPr lang="pt-PT" dirty="0"/>
              <a:t>1 litro de água</a:t>
            </a:r>
          </a:p>
          <a:p>
            <a:pPr marL="285750" indent="-285750">
              <a:buFontTx/>
              <a:buChar char="-"/>
            </a:pPr>
            <a:r>
              <a:rPr lang="pt-PT" dirty="0"/>
              <a:t>Batata</a:t>
            </a:r>
          </a:p>
          <a:p>
            <a:pPr marL="285750" indent="-285750">
              <a:buFontTx/>
              <a:buChar char="-"/>
            </a:pPr>
            <a:r>
              <a:rPr lang="pt-PT" dirty="0"/>
              <a:t>Azeite</a:t>
            </a:r>
          </a:p>
          <a:p>
            <a:pPr marL="285750" indent="-285750">
              <a:buFontTx/>
              <a:buChar char="-"/>
            </a:pPr>
            <a:r>
              <a:rPr lang="pt-PT" dirty="0"/>
              <a:t>Alho</a:t>
            </a:r>
          </a:p>
          <a:p>
            <a:pPr marL="285750" indent="-285750">
              <a:buFontTx/>
              <a:buChar char="-"/>
            </a:pPr>
            <a:r>
              <a:rPr lang="pt-PT" dirty="0"/>
              <a:t>Vinagre </a:t>
            </a:r>
            <a:r>
              <a:rPr lang="pt-PT" dirty="0" err="1"/>
              <a:t>qb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Hortelã</a:t>
            </a:r>
          </a:p>
          <a:p>
            <a:pPr marL="285750" indent="-285750">
              <a:buFontTx/>
              <a:buChar char="-"/>
            </a:pPr>
            <a:r>
              <a:rPr lang="pt-PT" dirty="0"/>
              <a:t>Sal </a:t>
            </a:r>
            <a:r>
              <a:rPr lang="pt-PT" dirty="0" err="1"/>
              <a:t>qb</a:t>
            </a:r>
            <a:endParaRPr lang="pt-PT" dirty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pic>
        <p:nvPicPr>
          <p:cNvPr id="3074" name="Picture 2" descr="https://lh7-us.googleusercontent.com/8c9TWvhmoiro5lrPf4mME5oHRmITsnONWfXq0-apskp3TwZdHP3WEBuTdIPg0gP7rCZa7H77zJghpTLhnInMHUUkto6-Fy_OA1L2Wc3SNmc3IpNWZxVaulcdb7cpIIJHAlRR2qv1by-nIg2bNslEtaOVkQ=s204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4" t="-1935" r="34519" b="8785"/>
          <a:stretch/>
        </p:blipFill>
        <p:spPr bwMode="auto">
          <a:xfrm>
            <a:off x="7733220" y="2852615"/>
            <a:ext cx="2367855" cy="285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263" y="1885743"/>
            <a:ext cx="2045168" cy="282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: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</a:t>
            </a:r>
            <a:r>
              <a:rPr lang="pt-PT" dirty="0" smtClean="0"/>
              <a:t>Colocar a água a ferver com a batata, o alho, o azeite e o sal.  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</a:t>
            </a:r>
            <a:r>
              <a:rPr lang="pt-PT" dirty="0" smtClean="0"/>
              <a:t>Esmagar a batata e adicionar a couve, deixar </a:t>
            </a:r>
            <a:r>
              <a:rPr lang="pt-PT" dirty="0" smtClean="0"/>
              <a:t>cozer. 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B76FFF41-FEF5-A623-258F-F1900D040516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1" t="15468" r="37676" b="11805"/>
          <a:stretch/>
        </p:blipFill>
        <p:spPr bwMode="auto">
          <a:xfrm>
            <a:off x="7471509" y="2051104"/>
            <a:ext cx="2383692" cy="394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824116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654067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 smtClean="0"/>
          </a:p>
          <a:p>
            <a:r>
              <a:rPr lang="pt-PT" dirty="0" smtClean="0"/>
              <a:t>3º) Adicionar o feijão cozido e a farinha.</a:t>
            </a:r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r>
              <a:rPr lang="pt-PT" dirty="0"/>
              <a:t>4</a:t>
            </a:r>
            <a:r>
              <a:rPr lang="pt-PT" dirty="0" smtClean="0"/>
              <a:t>º) Adicionar um pouco de vinagre, mexendo sempre.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0EA552CB-A23D-22A9-8EF5-DEE1D0352D8D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6" t="14328" r="38381" b="26188"/>
          <a:stretch/>
        </p:blipFill>
        <p:spPr bwMode="auto">
          <a:xfrm>
            <a:off x="8010160" y="1789723"/>
            <a:ext cx="1901493" cy="24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3" t="19391" r="37382" b="17109"/>
          <a:stretch/>
        </p:blipFill>
        <p:spPr bwMode="auto">
          <a:xfrm>
            <a:off x="6256775" y="3790463"/>
            <a:ext cx="2465194" cy="254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70173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</a:t>
            </a:r>
            <a:r>
              <a:rPr lang="pt-PT" dirty="0" smtClean="0"/>
              <a:t>º</a:t>
            </a:r>
            <a:r>
              <a:rPr lang="pt-PT" dirty="0"/>
              <a:t>) </a:t>
            </a:r>
            <a:r>
              <a:rPr lang="pt-PT" dirty="0" smtClean="0"/>
              <a:t>Adicionar a </a:t>
            </a:r>
            <a:r>
              <a:rPr lang="pt-PT" dirty="0" smtClean="0"/>
              <a:t>hortelã…</a:t>
            </a:r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r>
              <a:rPr lang="pt-PT" dirty="0" smtClean="0"/>
              <a:t>		e </a:t>
            </a:r>
            <a:r>
              <a:rPr lang="pt-PT" dirty="0" smtClean="0"/>
              <a:t>as papas estão </a:t>
            </a:r>
            <a:r>
              <a:rPr lang="pt-PT" dirty="0" smtClean="0"/>
              <a:t>prontas!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28203D8E-567A-06BA-6EE5-40084791325A}"/>
              </a:ext>
            </a:extLst>
          </p:cNvPr>
          <p:cNvSpPr txBox="1"/>
          <p:nvPr/>
        </p:nvSpPr>
        <p:spPr>
          <a:xfrm>
            <a:off x="686595" y="6424603"/>
            <a:ext cx="557018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3" t="16611" r="38179" b="28185"/>
          <a:stretch/>
        </p:blipFill>
        <p:spPr bwMode="auto">
          <a:xfrm>
            <a:off x="7408984" y="2016368"/>
            <a:ext cx="1797537" cy="228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84" y="4371219"/>
            <a:ext cx="1788733" cy="220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154</Words>
  <Application>Microsoft Office PowerPoint</Application>
  <PresentationFormat>Personalizados</PresentationFormat>
  <Paragraphs>83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5" baseType="lpstr">
      <vt:lpstr>Tema do Office</vt:lpstr>
      <vt:lpstr>Desafio ASS 2023/2024 </vt:lpstr>
      <vt:lpstr>Desafio ASS 2023/2024 </vt:lpstr>
      <vt:lpstr>Desafio ASS 2023/2024 </vt:lpstr>
      <vt:lpstr>Desafio ASS 2023/2024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Professor</cp:lastModifiedBy>
  <cp:revision>9</cp:revision>
  <dcterms:created xsi:type="dcterms:W3CDTF">2023-02-27T10:13:03Z</dcterms:created>
  <dcterms:modified xsi:type="dcterms:W3CDTF">2024-05-20T15:57:22Z</dcterms:modified>
</cp:coreProperties>
</file>